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806" r:id="rId2"/>
  </p:sldMasterIdLst>
  <p:notesMasterIdLst>
    <p:notesMasterId r:id="rId59"/>
  </p:notesMasterIdLst>
  <p:sldIdLst>
    <p:sldId id="308" r:id="rId3"/>
    <p:sldId id="340" r:id="rId4"/>
    <p:sldId id="310" r:id="rId5"/>
    <p:sldId id="342" r:id="rId6"/>
    <p:sldId id="341" r:id="rId7"/>
    <p:sldId id="343" r:id="rId8"/>
    <p:sldId id="436" r:id="rId9"/>
    <p:sldId id="439" r:id="rId10"/>
    <p:sldId id="440" r:id="rId11"/>
    <p:sldId id="441" r:id="rId12"/>
    <p:sldId id="405" r:id="rId13"/>
    <p:sldId id="438" r:id="rId14"/>
    <p:sldId id="390" r:id="rId15"/>
    <p:sldId id="442" r:id="rId16"/>
    <p:sldId id="392" r:id="rId17"/>
    <p:sldId id="393" r:id="rId18"/>
    <p:sldId id="397" r:id="rId19"/>
    <p:sldId id="398" r:id="rId20"/>
    <p:sldId id="399" r:id="rId21"/>
    <p:sldId id="400" r:id="rId22"/>
    <p:sldId id="401" r:id="rId23"/>
    <p:sldId id="402" r:id="rId24"/>
    <p:sldId id="403" r:id="rId25"/>
    <p:sldId id="406" r:id="rId26"/>
    <p:sldId id="407" r:id="rId27"/>
    <p:sldId id="408" r:id="rId28"/>
    <p:sldId id="409" r:id="rId29"/>
    <p:sldId id="410" r:id="rId30"/>
    <p:sldId id="411" r:id="rId31"/>
    <p:sldId id="412" r:id="rId32"/>
    <p:sldId id="413" r:id="rId33"/>
    <p:sldId id="414" r:id="rId34"/>
    <p:sldId id="415" r:id="rId35"/>
    <p:sldId id="416" r:id="rId36"/>
    <p:sldId id="417" r:id="rId37"/>
    <p:sldId id="418" r:id="rId38"/>
    <p:sldId id="419" r:id="rId39"/>
    <p:sldId id="420" r:id="rId40"/>
    <p:sldId id="421" r:id="rId41"/>
    <p:sldId id="422" r:id="rId42"/>
    <p:sldId id="423" r:id="rId43"/>
    <p:sldId id="424" r:id="rId44"/>
    <p:sldId id="425" r:id="rId45"/>
    <p:sldId id="426" r:id="rId46"/>
    <p:sldId id="427" r:id="rId47"/>
    <p:sldId id="428" r:id="rId48"/>
    <p:sldId id="429" r:id="rId49"/>
    <p:sldId id="430" r:id="rId50"/>
    <p:sldId id="431" r:id="rId51"/>
    <p:sldId id="432" r:id="rId52"/>
    <p:sldId id="433" r:id="rId53"/>
    <p:sldId id="434" r:id="rId54"/>
    <p:sldId id="443" r:id="rId55"/>
    <p:sldId id="435" r:id="rId56"/>
    <p:sldId id="388" r:id="rId57"/>
    <p:sldId id="389" r:id="rId58"/>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800000"/>
    <a:srgbClr val="0033CC"/>
    <a:srgbClr val="99CCFF"/>
    <a:srgbClr val="DDDDDD"/>
    <a:srgbClr val="FF66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95" autoAdjust="0"/>
    <p:restoredTop sz="91898" autoAdjust="0"/>
  </p:normalViewPr>
  <p:slideViewPr>
    <p:cSldViewPr>
      <p:cViewPr>
        <p:scale>
          <a:sx n="100" d="100"/>
          <a:sy n="100" d="100"/>
        </p:scale>
        <p:origin x="-366" y="-216"/>
      </p:cViewPr>
      <p:guideLst>
        <p:guide orient="horz" pos="2160"/>
        <p:guide pos="2880"/>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28" tIns="45714" rIns="91428" bIns="45714" rtlCol="0"/>
          <a:lstStyle>
            <a:lvl1pPr algn="l">
              <a:defRPr sz="1200">
                <a:cs typeface="+mn-cs"/>
              </a:defRPr>
            </a:lvl1pPr>
          </a:lstStyle>
          <a:p>
            <a:pPr>
              <a:defRPr/>
            </a:pPr>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28" tIns="45714" rIns="91428" bIns="45714" rtlCol="0"/>
          <a:lstStyle>
            <a:lvl1pPr algn="r">
              <a:defRPr sz="1200">
                <a:cs typeface="+mn-cs"/>
              </a:defRPr>
            </a:lvl1pPr>
          </a:lstStyle>
          <a:p>
            <a:pPr>
              <a:defRPr/>
            </a:pPr>
            <a:fld id="{4A72CEFE-2B1F-412F-95B5-9859DC208C54}" type="datetimeFigureOut">
              <a:rPr lang="de-DE"/>
              <a:pPr>
                <a:defRPr/>
              </a:pPr>
              <a:t>08.12.2013</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28" tIns="45714" rIns="91428" bIns="45714" rtlCol="0" anchor="ctr"/>
          <a:lstStyle/>
          <a:p>
            <a:pPr lvl="0"/>
            <a:endParaRPr lang="de-DE" noProof="0" smtClean="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28" tIns="45714" rIns="91428" bIns="45714" rtlCol="0">
            <a:normAutofit/>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28" tIns="45714" rIns="91428" bIns="45714" rtlCol="0" anchor="b"/>
          <a:lstStyle>
            <a:lvl1pPr algn="l">
              <a:defRPr sz="1200">
                <a:cs typeface="+mn-cs"/>
              </a:defRPr>
            </a:lvl1pPr>
          </a:lstStyle>
          <a:p>
            <a:pPr>
              <a:defRPr/>
            </a:pPr>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28" tIns="45714" rIns="91428" bIns="45714" rtlCol="0" anchor="b"/>
          <a:lstStyle>
            <a:lvl1pPr algn="r">
              <a:defRPr sz="1200">
                <a:cs typeface="+mn-cs"/>
              </a:defRPr>
            </a:lvl1pPr>
          </a:lstStyle>
          <a:p>
            <a:pPr>
              <a:defRPr/>
            </a:pPr>
            <a:fld id="{44736171-8D92-4AFE-9852-82B165957FF7}" type="slidenum">
              <a:rPr lang="de-DE"/>
              <a:pPr>
                <a:defRPr/>
              </a:pPr>
              <a:t>‹Nr.›</a:t>
            </a:fld>
            <a:endParaRPr lang="de-DE"/>
          </a:p>
        </p:txBody>
      </p:sp>
    </p:spTree>
    <p:extLst>
      <p:ext uri="{BB962C8B-B14F-4D97-AF65-F5344CB8AC3E}">
        <p14:creationId xmlns:p14="http://schemas.microsoft.com/office/powerpoint/2010/main" val="10389576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44736171-8D92-4AFE-9852-82B165957FF7}" type="slidenum">
              <a:rPr lang="de-DE" smtClean="0"/>
              <a:pPr>
                <a:defRPr/>
              </a:pPr>
              <a:t>4</a:t>
            </a:fld>
            <a:endParaRPr lang="de-DE"/>
          </a:p>
        </p:txBody>
      </p:sp>
    </p:spTree>
    <p:extLst>
      <p:ext uri="{BB962C8B-B14F-4D97-AF65-F5344CB8AC3E}">
        <p14:creationId xmlns:p14="http://schemas.microsoft.com/office/powerpoint/2010/main" val="15998833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Folienbildplatzhalter 1"/>
          <p:cNvSpPr>
            <a:spLocks noGrp="1" noRot="1" noChangeAspect="1" noTextEdit="1"/>
          </p:cNvSpPr>
          <p:nvPr>
            <p:ph type="sldImg"/>
          </p:nvPr>
        </p:nvSpPr>
        <p:spPr bwMode="auto">
          <a:noFill/>
          <a:ln>
            <a:solidFill>
              <a:srgbClr val="000000"/>
            </a:solidFill>
            <a:miter lim="800000"/>
            <a:headEnd/>
            <a:tailEnd/>
          </a:ln>
        </p:spPr>
      </p:sp>
      <p:sp>
        <p:nvSpPr>
          <p:cNvPr id="40962"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de-DE" altLang="de-DE" smtClean="0"/>
              <a:t>Links: Sicht auf die Entities im Plex Model</a:t>
            </a:r>
          </a:p>
          <a:p>
            <a:pPr eaLnBrk="1" hangingPunct="1">
              <a:spcBef>
                <a:spcPct val="0"/>
              </a:spcBef>
            </a:pPr>
            <a:endParaRPr lang="de-DE" altLang="de-DE" smtClean="0"/>
          </a:p>
          <a:p>
            <a:pPr eaLnBrk="1" hangingPunct="1">
              <a:spcBef>
                <a:spcPct val="0"/>
              </a:spcBef>
            </a:pPr>
            <a:r>
              <a:rPr lang="de-DE" altLang="de-DE" smtClean="0"/>
              <a:t>Rechts: Sicht auf die definierten Triples, die für jede Entität erstellt werden sollen. {ENT} ist hierbei ein Platzhalter, für den der jeweilige Entityname eingesetzt wird.</a:t>
            </a:r>
          </a:p>
          <a:p>
            <a:pPr eaLnBrk="1" hangingPunct="1">
              <a:spcBef>
                <a:spcPct val="0"/>
              </a:spcBef>
            </a:pPr>
            <a:endParaRPr lang="de-DE" altLang="de-DE" smtClean="0"/>
          </a:p>
          <a:p>
            <a:pPr eaLnBrk="1" hangingPunct="1">
              <a:spcBef>
                <a:spcPct val="0"/>
              </a:spcBef>
            </a:pPr>
            <a:r>
              <a:rPr lang="de-DE" altLang="de-DE" smtClean="0"/>
              <a:t>Unterteilung in Triples für das Application Model (App) und das Web Model (Web). Zur Unterstützung der Entwickler sind hier optische Merker eingebaut worden, die auf einen nötigen Wechsel in das Web Model hinweisen. Dies ist aber optional.</a:t>
            </a:r>
          </a:p>
          <a:p>
            <a:pPr eaLnBrk="1" hangingPunct="1">
              <a:spcBef>
                <a:spcPct val="0"/>
              </a:spcBef>
            </a:pPr>
            <a:r>
              <a:rPr lang="de-DE" altLang="de-DE" smtClean="0"/>
              <a:t>Die Triples werden automatisch auf „Real“ gesetzt</a:t>
            </a:r>
          </a:p>
        </p:txBody>
      </p:sp>
      <p:sp>
        <p:nvSpPr>
          <p:cNvPr id="40963" name="Foliennummernplatzhalter 3"/>
          <p:cNvSpPr txBox="1">
            <a:spLocks noGrp="1"/>
          </p:cNvSpPr>
          <p:nvPr/>
        </p:nvSpPr>
        <p:spPr bwMode="auto">
          <a:xfrm>
            <a:off x="3884613" y="8685213"/>
            <a:ext cx="2971800" cy="457200"/>
          </a:xfrm>
          <a:prstGeom prst="rect">
            <a:avLst/>
          </a:prstGeom>
          <a:noFill/>
          <a:ln w="9525">
            <a:noFill/>
            <a:miter lim="800000"/>
            <a:headEnd/>
            <a:tailEnd/>
          </a:ln>
        </p:spPr>
        <p:txBody>
          <a:bodyPr lIns="91428" tIns="45714" rIns="91428" bIns="45714" anchor="b"/>
          <a:lstStyle/>
          <a:p>
            <a:pPr algn="r"/>
            <a:fld id="{0E0EA840-5365-413D-9B86-6BAF9C824863}" type="slidenum">
              <a:rPr lang="de-DE" altLang="de-DE" sz="1200"/>
              <a:pPr algn="r"/>
              <a:t>28</a:t>
            </a:fld>
            <a:endParaRPr lang="de-DE" altLang="de-DE"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Folienbildplatzhalter 1"/>
          <p:cNvSpPr>
            <a:spLocks noGrp="1" noRot="1" noChangeAspect="1" noTextEdit="1"/>
          </p:cNvSpPr>
          <p:nvPr>
            <p:ph type="sldImg"/>
          </p:nvPr>
        </p:nvSpPr>
        <p:spPr bwMode="auto">
          <a:noFill/>
          <a:ln>
            <a:solidFill>
              <a:srgbClr val="000000"/>
            </a:solidFill>
            <a:miter lim="800000"/>
            <a:headEnd/>
            <a:tailEnd/>
          </a:ln>
        </p:spPr>
      </p:sp>
      <p:sp>
        <p:nvSpPr>
          <p:cNvPr id="40962"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dirty="0" smtClean="0"/>
          </a:p>
        </p:txBody>
      </p:sp>
      <p:sp>
        <p:nvSpPr>
          <p:cNvPr id="40963" name="Foliennummernplatzhalter 3"/>
          <p:cNvSpPr txBox="1">
            <a:spLocks noGrp="1"/>
          </p:cNvSpPr>
          <p:nvPr/>
        </p:nvSpPr>
        <p:spPr bwMode="auto">
          <a:xfrm>
            <a:off x="3884613" y="8685213"/>
            <a:ext cx="2971800" cy="457200"/>
          </a:xfrm>
          <a:prstGeom prst="rect">
            <a:avLst/>
          </a:prstGeom>
          <a:noFill/>
          <a:ln w="9525">
            <a:noFill/>
            <a:miter lim="800000"/>
            <a:headEnd/>
            <a:tailEnd/>
          </a:ln>
        </p:spPr>
        <p:txBody>
          <a:bodyPr lIns="91428" tIns="45714" rIns="91428" bIns="45714" anchor="b"/>
          <a:lstStyle/>
          <a:p>
            <a:pPr algn="r"/>
            <a:fld id="{0E0EA840-5365-413D-9B86-6BAF9C824863}" type="slidenum">
              <a:rPr lang="de-DE" altLang="de-DE" sz="1200"/>
              <a:pPr algn="r"/>
              <a:t>29</a:t>
            </a:fld>
            <a:endParaRPr lang="de-DE" altLang="de-DE"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Folienbildplatzhalter 1"/>
          <p:cNvSpPr>
            <a:spLocks noGrp="1" noRot="1" noChangeAspect="1" noTextEdit="1"/>
          </p:cNvSpPr>
          <p:nvPr>
            <p:ph type="sldImg"/>
          </p:nvPr>
        </p:nvSpPr>
        <p:spPr bwMode="auto">
          <a:noFill/>
          <a:ln>
            <a:solidFill>
              <a:srgbClr val="000000"/>
            </a:solidFill>
            <a:miter lim="800000"/>
            <a:headEnd/>
            <a:tailEnd/>
          </a:ln>
        </p:spPr>
      </p:sp>
      <p:sp>
        <p:nvSpPr>
          <p:cNvPr id="40962"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de-DE" altLang="de-DE" smtClean="0"/>
              <a:t>Links: Sicht auf die Entities im Plex Model</a:t>
            </a:r>
          </a:p>
          <a:p>
            <a:pPr eaLnBrk="1" hangingPunct="1">
              <a:spcBef>
                <a:spcPct val="0"/>
              </a:spcBef>
            </a:pPr>
            <a:endParaRPr lang="de-DE" altLang="de-DE" smtClean="0"/>
          </a:p>
          <a:p>
            <a:pPr eaLnBrk="1" hangingPunct="1">
              <a:spcBef>
                <a:spcPct val="0"/>
              </a:spcBef>
            </a:pPr>
            <a:r>
              <a:rPr lang="de-DE" altLang="de-DE" smtClean="0"/>
              <a:t>Rechts: Sicht auf die definierten Triples, die für jede Entität erstellt werden sollen. {ENT} ist hierbei ein Platzhalter, für den der jeweilige Entityname eingesetzt wird.</a:t>
            </a:r>
          </a:p>
          <a:p>
            <a:pPr eaLnBrk="1" hangingPunct="1">
              <a:spcBef>
                <a:spcPct val="0"/>
              </a:spcBef>
            </a:pPr>
            <a:endParaRPr lang="de-DE" altLang="de-DE" smtClean="0"/>
          </a:p>
          <a:p>
            <a:pPr eaLnBrk="1" hangingPunct="1">
              <a:spcBef>
                <a:spcPct val="0"/>
              </a:spcBef>
            </a:pPr>
            <a:r>
              <a:rPr lang="de-DE" altLang="de-DE" smtClean="0"/>
              <a:t>Unterteilung in Triples für das Application Model (App) und das Web Model (Web). Zur Unterstützung der Entwickler sind hier optische Merker eingebaut worden, die auf einen nötigen Wechsel in das Web Model hinweisen. Dies ist aber optional.</a:t>
            </a:r>
          </a:p>
          <a:p>
            <a:pPr eaLnBrk="1" hangingPunct="1">
              <a:spcBef>
                <a:spcPct val="0"/>
              </a:spcBef>
            </a:pPr>
            <a:r>
              <a:rPr lang="de-DE" altLang="de-DE" smtClean="0"/>
              <a:t>Die Triples werden automatisch auf „Real“ gesetzt</a:t>
            </a:r>
          </a:p>
        </p:txBody>
      </p:sp>
      <p:sp>
        <p:nvSpPr>
          <p:cNvPr id="40963" name="Foliennummernplatzhalter 3"/>
          <p:cNvSpPr txBox="1">
            <a:spLocks noGrp="1"/>
          </p:cNvSpPr>
          <p:nvPr/>
        </p:nvSpPr>
        <p:spPr bwMode="auto">
          <a:xfrm>
            <a:off x="3884613" y="8685213"/>
            <a:ext cx="2971800" cy="457200"/>
          </a:xfrm>
          <a:prstGeom prst="rect">
            <a:avLst/>
          </a:prstGeom>
          <a:noFill/>
          <a:ln w="9525">
            <a:noFill/>
            <a:miter lim="800000"/>
            <a:headEnd/>
            <a:tailEnd/>
          </a:ln>
        </p:spPr>
        <p:txBody>
          <a:bodyPr lIns="91428" tIns="45714" rIns="91428" bIns="45714" anchor="b"/>
          <a:lstStyle/>
          <a:p>
            <a:pPr algn="r"/>
            <a:fld id="{0E0EA840-5365-413D-9B86-6BAF9C824863}" type="slidenum">
              <a:rPr lang="de-DE" altLang="de-DE" sz="1200"/>
              <a:pPr algn="r"/>
              <a:t>30</a:t>
            </a:fld>
            <a:endParaRPr lang="de-DE" altLang="de-DE"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Folienbildplatzhalter 1"/>
          <p:cNvSpPr>
            <a:spLocks noGrp="1" noRot="1" noChangeAspect="1" noTextEdit="1"/>
          </p:cNvSpPr>
          <p:nvPr>
            <p:ph type="sldImg"/>
          </p:nvPr>
        </p:nvSpPr>
        <p:spPr bwMode="auto">
          <a:noFill/>
          <a:ln>
            <a:solidFill>
              <a:srgbClr val="000000"/>
            </a:solidFill>
            <a:miter lim="800000"/>
            <a:headEnd/>
            <a:tailEnd/>
          </a:ln>
        </p:spPr>
      </p:sp>
      <p:sp>
        <p:nvSpPr>
          <p:cNvPr id="40962"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dirty="0" smtClean="0"/>
          </a:p>
        </p:txBody>
      </p:sp>
      <p:sp>
        <p:nvSpPr>
          <p:cNvPr id="40963" name="Foliennummernplatzhalter 3"/>
          <p:cNvSpPr txBox="1">
            <a:spLocks noGrp="1"/>
          </p:cNvSpPr>
          <p:nvPr/>
        </p:nvSpPr>
        <p:spPr bwMode="auto">
          <a:xfrm>
            <a:off x="3884613" y="8685213"/>
            <a:ext cx="2971800" cy="457200"/>
          </a:xfrm>
          <a:prstGeom prst="rect">
            <a:avLst/>
          </a:prstGeom>
          <a:noFill/>
          <a:ln w="9525">
            <a:noFill/>
            <a:miter lim="800000"/>
            <a:headEnd/>
            <a:tailEnd/>
          </a:ln>
        </p:spPr>
        <p:txBody>
          <a:bodyPr lIns="91428" tIns="45714" rIns="91428" bIns="45714" anchor="b"/>
          <a:lstStyle/>
          <a:p>
            <a:pPr algn="r"/>
            <a:fld id="{0E0EA840-5365-413D-9B86-6BAF9C824863}" type="slidenum">
              <a:rPr lang="de-DE" altLang="de-DE" sz="1200"/>
              <a:pPr algn="r"/>
              <a:t>31</a:t>
            </a:fld>
            <a:endParaRPr lang="de-DE" altLang="de-DE"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Folienbildplatzhalter 1"/>
          <p:cNvSpPr>
            <a:spLocks noGrp="1" noRot="1" noChangeAspect="1" noTextEdit="1"/>
          </p:cNvSpPr>
          <p:nvPr>
            <p:ph type="sldImg"/>
          </p:nvPr>
        </p:nvSpPr>
        <p:spPr bwMode="auto">
          <a:noFill/>
          <a:ln>
            <a:solidFill>
              <a:srgbClr val="000000"/>
            </a:solidFill>
            <a:miter lim="800000"/>
            <a:headEnd/>
            <a:tailEnd/>
          </a:ln>
        </p:spPr>
      </p:sp>
      <p:sp>
        <p:nvSpPr>
          <p:cNvPr id="40962"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dirty="0" smtClean="0"/>
          </a:p>
        </p:txBody>
      </p:sp>
      <p:sp>
        <p:nvSpPr>
          <p:cNvPr id="40963" name="Foliennummernplatzhalter 3"/>
          <p:cNvSpPr txBox="1">
            <a:spLocks noGrp="1"/>
          </p:cNvSpPr>
          <p:nvPr/>
        </p:nvSpPr>
        <p:spPr bwMode="auto">
          <a:xfrm>
            <a:off x="3884613" y="8685213"/>
            <a:ext cx="2971800" cy="457200"/>
          </a:xfrm>
          <a:prstGeom prst="rect">
            <a:avLst/>
          </a:prstGeom>
          <a:noFill/>
          <a:ln w="9525">
            <a:noFill/>
            <a:miter lim="800000"/>
            <a:headEnd/>
            <a:tailEnd/>
          </a:ln>
        </p:spPr>
        <p:txBody>
          <a:bodyPr lIns="91428" tIns="45714" rIns="91428" bIns="45714" anchor="b"/>
          <a:lstStyle/>
          <a:p>
            <a:pPr algn="r"/>
            <a:fld id="{0E0EA840-5365-413D-9B86-6BAF9C824863}" type="slidenum">
              <a:rPr lang="de-DE" altLang="de-DE" sz="1200"/>
              <a:pPr algn="r"/>
              <a:t>32</a:t>
            </a:fld>
            <a:endParaRPr lang="de-DE" altLang="de-DE"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Folienbildplatzhalter 1"/>
          <p:cNvSpPr>
            <a:spLocks noGrp="1" noRot="1" noChangeAspect="1" noTextEdit="1"/>
          </p:cNvSpPr>
          <p:nvPr>
            <p:ph type="sldImg"/>
          </p:nvPr>
        </p:nvSpPr>
        <p:spPr bwMode="auto">
          <a:noFill/>
          <a:ln>
            <a:solidFill>
              <a:srgbClr val="000000"/>
            </a:solidFill>
            <a:miter lim="800000"/>
            <a:headEnd/>
            <a:tailEnd/>
          </a:ln>
        </p:spPr>
      </p:sp>
      <p:sp>
        <p:nvSpPr>
          <p:cNvPr id="40962"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dirty="0" smtClean="0"/>
          </a:p>
        </p:txBody>
      </p:sp>
      <p:sp>
        <p:nvSpPr>
          <p:cNvPr id="40963" name="Foliennummernplatzhalter 3"/>
          <p:cNvSpPr txBox="1">
            <a:spLocks noGrp="1"/>
          </p:cNvSpPr>
          <p:nvPr/>
        </p:nvSpPr>
        <p:spPr bwMode="auto">
          <a:xfrm>
            <a:off x="3884613" y="8685213"/>
            <a:ext cx="2971800" cy="457200"/>
          </a:xfrm>
          <a:prstGeom prst="rect">
            <a:avLst/>
          </a:prstGeom>
          <a:noFill/>
          <a:ln w="9525">
            <a:noFill/>
            <a:miter lim="800000"/>
            <a:headEnd/>
            <a:tailEnd/>
          </a:ln>
        </p:spPr>
        <p:txBody>
          <a:bodyPr lIns="91428" tIns="45714" rIns="91428" bIns="45714" anchor="b"/>
          <a:lstStyle/>
          <a:p>
            <a:pPr algn="r"/>
            <a:fld id="{0E0EA840-5365-413D-9B86-6BAF9C824863}" type="slidenum">
              <a:rPr lang="de-DE" altLang="de-DE" sz="1200"/>
              <a:pPr algn="r"/>
              <a:t>33</a:t>
            </a:fld>
            <a:endParaRPr lang="de-DE" altLang="de-DE"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Folienbildplatzhalter 1"/>
          <p:cNvSpPr>
            <a:spLocks noGrp="1" noRot="1" noChangeAspect="1" noTextEdit="1"/>
          </p:cNvSpPr>
          <p:nvPr>
            <p:ph type="sldImg"/>
          </p:nvPr>
        </p:nvSpPr>
        <p:spPr bwMode="auto">
          <a:noFill/>
          <a:ln>
            <a:solidFill>
              <a:srgbClr val="000000"/>
            </a:solidFill>
            <a:miter lim="800000"/>
            <a:headEnd/>
            <a:tailEnd/>
          </a:ln>
        </p:spPr>
      </p:sp>
      <p:sp>
        <p:nvSpPr>
          <p:cNvPr id="40962"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dirty="0" smtClean="0"/>
          </a:p>
        </p:txBody>
      </p:sp>
      <p:sp>
        <p:nvSpPr>
          <p:cNvPr id="40963" name="Foliennummernplatzhalter 3"/>
          <p:cNvSpPr txBox="1">
            <a:spLocks noGrp="1"/>
          </p:cNvSpPr>
          <p:nvPr/>
        </p:nvSpPr>
        <p:spPr bwMode="auto">
          <a:xfrm>
            <a:off x="3884613" y="8685213"/>
            <a:ext cx="2971800" cy="457200"/>
          </a:xfrm>
          <a:prstGeom prst="rect">
            <a:avLst/>
          </a:prstGeom>
          <a:noFill/>
          <a:ln w="9525">
            <a:noFill/>
            <a:miter lim="800000"/>
            <a:headEnd/>
            <a:tailEnd/>
          </a:ln>
        </p:spPr>
        <p:txBody>
          <a:bodyPr lIns="91428" tIns="45714" rIns="91428" bIns="45714" anchor="b"/>
          <a:lstStyle/>
          <a:p>
            <a:pPr algn="r"/>
            <a:fld id="{0E0EA840-5365-413D-9B86-6BAF9C824863}" type="slidenum">
              <a:rPr lang="de-DE" altLang="de-DE" sz="1200"/>
              <a:pPr algn="r"/>
              <a:t>34</a:t>
            </a:fld>
            <a:endParaRPr lang="de-DE" altLang="de-DE"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Folienbildplatzhalter 1"/>
          <p:cNvSpPr>
            <a:spLocks noGrp="1" noRot="1" noChangeAspect="1" noTextEdit="1"/>
          </p:cNvSpPr>
          <p:nvPr>
            <p:ph type="sldImg"/>
          </p:nvPr>
        </p:nvSpPr>
        <p:spPr bwMode="auto">
          <a:noFill/>
          <a:ln>
            <a:solidFill>
              <a:srgbClr val="000000"/>
            </a:solidFill>
            <a:miter lim="800000"/>
            <a:headEnd/>
            <a:tailEnd/>
          </a:ln>
        </p:spPr>
      </p:sp>
      <p:sp>
        <p:nvSpPr>
          <p:cNvPr id="55298"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55299" name="Foliennummernplatzhalter 3"/>
          <p:cNvSpPr txBox="1">
            <a:spLocks noGrp="1"/>
          </p:cNvSpPr>
          <p:nvPr/>
        </p:nvSpPr>
        <p:spPr bwMode="auto">
          <a:xfrm>
            <a:off x="3884613" y="8685213"/>
            <a:ext cx="2971800" cy="457200"/>
          </a:xfrm>
          <a:prstGeom prst="rect">
            <a:avLst/>
          </a:prstGeom>
          <a:noFill/>
          <a:ln w="9525">
            <a:noFill/>
            <a:miter lim="800000"/>
            <a:headEnd/>
            <a:tailEnd/>
          </a:ln>
        </p:spPr>
        <p:txBody>
          <a:bodyPr lIns="91428" tIns="45714" rIns="91428" bIns="45714" anchor="b"/>
          <a:lstStyle/>
          <a:p>
            <a:pPr algn="r"/>
            <a:fld id="{3FC52184-F21C-40AB-B2BA-A577E4EBF4DA}" type="slidenum">
              <a:rPr lang="de-DE" altLang="de-DE" sz="1200"/>
              <a:pPr algn="r"/>
              <a:t>35</a:t>
            </a:fld>
            <a:endParaRPr lang="de-DE" altLang="de-DE"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Folienbildplatzhalter 1"/>
          <p:cNvSpPr>
            <a:spLocks noGrp="1" noRot="1" noChangeAspect="1" noTextEdit="1"/>
          </p:cNvSpPr>
          <p:nvPr>
            <p:ph type="sldImg"/>
          </p:nvPr>
        </p:nvSpPr>
        <p:spPr bwMode="auto">
          <a:noFill/>
          <a:ln>
            <a:solidFill>
              <a:srgbClr val="000000"/>
            </a:solidFill>
            <a:miter lim="800000"/>
            <a:headEnd/>
            <a:tailEnd/>
          </a:ln>
        </p:spPr>
      </p:sp>
      <p:sp>
        <p:nvSpPr>
          <p:cNvPr id="57346"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de-DE" altLang="de-DE" smtClean="0"/>
              <a:t>Nach Auswahl der Entities, kann eine Vorschau (Baumansicht) der möglichen Dialoge angezeigt werden</a:t>
            </a:r>
          </a:p>
          <a:p>
            <a:pPr eaLnBrk="1" hangingPunct="1">
              <a:spcBef>
                <a:spcPct val="0"/>
              </a:spcBef>
            </a:pPr>
            <a:endParaRPr lang="de-DE" altLang="de-DE" smtClean="0"/>
          </a:p>
          <a:p>
            <a:pPr eaLnBrk="1" hangingPunct="1">
              <a:spcBef>
                <a:spcPct val="0"/>
              </a:spcBef>
            </a:pPr>
            <a:r>
              <a:rPr lang="de-DE" altLang="de-DE" smtClean="0"/>
              <a:t>Preview Content (rechts)</a:t>
            </a:r>
          </a:p>
          <a:p>
            <a:pPr eaLnBrk="1" hangingPunct="1">
              <a:spcBef>
                <a:spcPct val="0"/>
              </a:spcBef>
            </a:pPr>
            <a:r>
              <a:rPr lang="de-DE" altLang="de-DE" smtClean="0"/>
              <a:t>Vorschau der XML-Daten, auf Basis vordefinierter Templates. Platzhalter sind bereits durch die jeweiligen Namen auf Basis der ausgewählten Entitäten ersetzt.</a:t>
            </a:r>
          </a:p>
          <a:p>
            <a:pPr eaLnBrk="1" hangingPunct="1">
              <a:spcBef>
                <a:spcPct val="0"/>
              </a:spcBef>
            </a:pPr>
            <a:r>
              <a:rPr lang="de-DE" altLang="de-DE" smtClean="0"/>
              <a:t>In der Spalte „Template“ ist die XML-/XSL-Datei zu sehen, für die der Code bestimmt ist</a:t>
            </a:r>
          </a:p>
          <a:p>
            <a:pPr eaLnBrk="1" hangingPunct="1">
              <a:spcBef>
                <a:spcPct val="0"/>
              </a:spcBef>
            </a:pPr>
            <a:r>
              <a:rPr lang="de-DE" altLang="de-DE" smtClean="0"/>
              <a:t>Ganz rechts der Pfad, im Eclipse-workspace, in dem die Dateien gespeichert werden.</a:t>
            </a:r>
          </a:p>
        </p:txBody>
      </p:sp>
      <p:sp>
        <p:nvSpPr>
          <p:cNvPr id="57347" name="Foliennummernplatzhalter 3"/>
          <p:cNvSpPr txBox="1">
            <a:spLocks noGrp="1"/>
          </p:cNvSpPr>
          <p:nvPr/>
        </p:nvSpPr>
        <p:spPr bwMode="auto">
          <a:xfrm>
            <a:off x="3884613" y="8685213"/>
            <a:ext cx="2971800" cy="457200"/>
          </a:xfrm>
          <a:prstGeom prst="rect">
            <a:avLst/>
          </a:prstGeom>
          <a:noFill/>
          <a:ln w="9525">
            <a:noFill/>
            <a:miter lim="800000"/>
            <a:headEnd/>
            <a:tailEnd/>
          </a:ln>
        </p:spPr>
        <p:txBody>
          <a:bodyPr lIns="91428" tIns="45714" rIns="91428" bIns="45714" anchor="b"/>
          <a:lstStyle/>
          <a:p>
            <a:pPr algn="r"/>
            <a:fld id="{A4E0C747-2A5B-4F06-A891-27208292D7CB}" type="slidenum">
              <a:rPr lang="de-DE" altLang="de-DE" sz="1200"/>
              <a:pPr algn="r"/>
              <a:t>37</a:t>
            </a:fld>
            <a:endParaRPr lang="de-DE" altLang="de-DE"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Folienbildplatzhalter 1"/>
          <p:cNvSpPr>
            <a:spLocks noGrp="1" noRot="1" noChangeAspect="1" noTextEdit="1"/>
          </p:cNvSpPr>
          <p:nvPr>
            <p:ph type="sldImg"/>
          </p:nvPr>
        </p:nvSpPr>
        <p:spPr bwMode="auto">
          <a:noFill/>
          <a:ln>
            <a:solidFill>
              <a:srgbClr val="000000"/>
            </a:solidFill>
            <a:miter lim="800000"/>
            <a:headEnd/>
            <a:tailEnd/>
          </a:ln>
        </p:spPr>
      </p:sp>
      <p:sp>
        <p:nvSpPr>
          <p:cNvPr id="63490"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de-DE" altLang="de-DE" smtClean="0"/>
              <a:t>Kombinierte Ansicht aus einem Grid und der Bearbeitungsansicht aus der letzten Folie.</a:t>
            </a:r>
          </a:p>
          <a:p>
            <a:pPr eaLnBrk="1" hangingPunct="1">
              <a:spcBef>
                <a:spcPct val="0"/>
              </a:spcBef>
            </a:pPr>
            <a:r>
              <a:rPr lang="de-DE" altLang="de-DE" smtClean="0"/>
              <a:t>Keine Mehrfacherstellung, sondern Nutzung vorhandener Bausteine.</a:t>
            </a:r>
          </a:p>
        </p:txBody>
      </p:sp>
      <p:sp>
        <p:nvSpPr>
          <p:cNvPr id="63491" name="Foliennummernplatzhalter 3"/>
          <p:cNvSpPr txBox="1">
            <a:spLocks noGrp="1"/>
          </p:cNvSpPr>
          <p:nvPr/>
        </p:nvSpPr>
        <p:spPr bwMode="auto">
          <a:xfrm>
            <a:off x="3884613" y="8685213"/>
            <a:ext cx="2971800" cy="457200"/>
          </a:xfrm>
          <a:prstGeom prst="rect">
            <a:avLst/>
          </a:prstGeom>
          <a:noFill/>
          <a:ln w="9525">
            <a:noFill/>
            <a:miter lim="800000"/>
            <a:headEnd/>
            <a:tailEnd/>
          </a:ln>
        </p:spPr>
        <p:txBody>
          <a:bodyPr lIns="91428" tIns="45714" rIns="91428" bIns="45714" anchor="b"/>
          <a:lstStyle/>
          <a:p>
            <a:pPr algn="r"/>
            <a:fld id="{5F8BA677-EF57-4213-8FC0-FB0DFDBEC55E}" type="slidenum">
              <a:rPr lang="de-DE" altLang="de-DE" sz="1200"/>
              <a:pPr algn="r"/>
              <a:t>38</a:t>
            </a:fld>
            <a:endParaRPr lang="de-DE" altLang="de-DE"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44736171-8D92-4AFE-9852-82B165957FF7}" type="slidenum">
              <a:rPr lang="de-DE" smtClean="0"/>
              <a:pPr>
                <a:defRPr/>
              </a:pPr>
              <a:t>6</a:t>
            </a:fld>
            <a:endParaRPr lang="de-DE"/>
          </a:p>
        </p:txBody>
      </p:sp>
    </p:spTree>
    <p:extLst>
      <p:ext uri="{BB962C8B-B14F-4D97-AF65-F5344CB8AC3E}">
        <p14:creationId xmlns:p14="http://schemas.microsoft.com/office/powerpoint/2010/main" val="15998833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Folienbildplatzhalter 1"/>
          <p:cNvSpPr>
            <a:spLocks noGrp="1" noRot="1" noChangeAspect="1" noTextEdit="1"/>
          </p:cNvSpPr>
          <p:nvPr>
            <p:ph type="sldImg"/>
          </p:nvPr>
        </p:nvSpPr>
        <p:spPr bwMode="auto">
          <a:noFill/>
          <a:ln>
            <a:solidFill>
              <a:srgbClr val="000000"/>
            </a:solidFill>
            <a:miter lim="800000"/>
            <a:headEnd/>
            <a:tailEnd/>
          </a:ln>
        </p:spPr>
      </p:sp>
      <p:sp>
        <p:nvSpPr>
          <p:cNvPr id="61442"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61443" name="Foliennummernplatzhalter 3"/>
          <p:cNvSpPr txBox="1">
            <a:spLocks noGrp="1"/>
          </p:cNvSpPr>
          <p:nvPr/>
        </p:nvSpPr>
        <p:spPr bwMode="auto">
          <a:xfrm>
            <a:off x="3884613" y="8685213"/>
            <a:ext cx="2971800" cy="457200"/>
          </a:xfrm>
          <a:prstGeom prst="rect">
            <a:avLst/>
          </a:prstGeom>
          <a:noFill/>
          <a:ln w="9525">
            <a:noFill/>
            <a:miter lim="800000"/>
            <a:headEnd/>
            <a:tailEnd/>
          </a:ln>
        </p:spPr>
        <p:txBody>
          <a:bodyPr lIns="91428" tIns="45714" rIns="91428" bIns="45714" anchor="b"/>
          <a:lstStyle/>
          <a:p>
            <a:pPr algn="r"/>
            <a:fld id="{16474AB3-8900-47EC-B6C5-2FC0470C41BF}" type="slidenum">
              <a:rPr lang="de-DE" altLang="de-DE" sz="1200"/>
              <a:pPr algn="r"/>
              <a:t>39</a:t>
            </a:fld>
            <a:endParaRPr lang="de-DE" altLang="de-DE"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Folienbildplatzhalter 1"/>
          <p:cNvSpPr>
            <a:spLocks noGrp="1" noRot="1" noChangeAspect="1" noTextEdit="1"/>
          </p:cNvSpPr>
          <p:nvPr>
            <p:ph type="sldImg"/>
          </p:nvPr>
        </p:nvSpPr>
        <p:spPr bwMode="auto">
          <a:noFill/>
          <a:ln>
            <a:solidFill>
              <a:srgbClr val="000000"/>
            </a:solidFill>
            <a:miter lim="800000"/>
            <a:headEnd/>
            <a:tailEnd/>
          </a:ln>
        </p:spPr>
      </p:sp>
      <p:sp>
        <p:nvSpPr>
          <p:cNvPr id="65538"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65539" name="Foliennummernplatzhalter 3"/>
          <p:cNvSpPr txBox="1">
            <a:spLocks noGrp="1"/>
          </p:cNvSpPr>
          <p:nvPr/>
        </p:nvSpPr>
        <p:spPr bwMode="auto">
          <a:xfrm>
            <a:off x="3884613" y="8685213"/>
            <a:ext cx="2971800" cy="457200"/>
          </a:xfrm>
          <a:prstGeom prst="rect">
            <a:avLst/>
          </a:prstGeom>
          <a:noFill/>
          <a:ln w="9525">
            <a:noFill/>
            <a:miter lim="800000"/>
            <a:headEnd/>
            <a:tailEnd/>
          </a:ln>
        </p:spPr>
        <p:txBody>
          <a:bodyPr lIns="91428" tIns="45714" rIns="91428" bIns="45714" anchor="b"/>
          <a:lstStyle/>
          <a:p>
            <a:pPr algn="r"/>
            <a:fld id="{E6556E60-B7D0-4F02-98EA-AD23A4A40B4A}" type="slidenum">
              <a:rPr lang="de-DE" altLang="de-DE" sz="1200"/>
              <a:pPr algn="r"/>
              <a:t>40</a:t>
            </a:fld>
            <a:endParaRPr lang="de-DE" altLang="de-DE"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Folienbildplatzhalter 1"/>
          <p:cNvSpPr>
            <a:spLocks noGrp="1" noRot="1" noChangeAspect="1" noTextEdit="1"/>
          </p:cNvSpPr>
          <p:nvPr>
            <p:ph type="sldImg"/>
          </p:nvPr>
        </p:nvSpPr>
        <p:spPr bwMode="auto">
          <a:noFill/>
          <a:ln>
            <a:solidFill>
              <a:srgbClr val="000000"/>
            </a:solidFill>
            <a:miter lim="800000"/>
            <a:headEnd/>
            <a:tailEnd/>
          </a:ln>
        </p:spPr>
      </p:sp>
      <p:sp>
        <p:nvSpPr>
          <p:cNvPr id="67586"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de-DE" altLang="de-DE" smtClean="0"/>
              <a:t>Letztes Beispiel</a:t>
            </a:r>
          </a:p>
        </p:txBody>
      </p:sp>
      <p:sp>
        <p:nvSpPr>
          <p:cNvPr id="67587" name="Foliennummernplatzhalter 3"/>
          <p:cNvSpPr txBox="1">
            <a:spLocks noGrp="1"/>
          </p:cNvSpPr>
          <p:nvPr/>
        </p:nvSpPr>
        <p:spPr bwMode="auto">
          <a:xfrm>
            <a:off x="3884613" y="8685213"/>
            <a:ext cx="2971800" cy="457200"/>
          </a:xfrm>
          <a:prstGeom prst="rect">
            <a:avLst/>
          </a:prstGeom>
          <a:noFill/>
          <a:ln w="9525">
            <a:noFill/>
            <a:miter lim="800000"/>
            <a:headEnd/>
            <a:tailEnd/>
          </a:ln>
        </p:spPr>
        <p:txBody>
          <a:bodyPr lIns="91428" tIns="45714" rIns="91428" bIns="45714" anchor="b"/>
          <a:lstStyle/>
          <a:p>
            <a:pPr algn="r"/>
            <a:fld id="{2B02BC98-32FC-4640-8672-B8BAD06CE6E4}" type="slidenum">
              <a:rPr lang="de-DE" altLang="de-DE" sz="1200"/>
              <a:pPr algn="r"/>
              <a:t>41</a:t>
            </a:fld>
            <a:endParaRPr lang="de-DE" altLang="de-DE"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Folienbildplatzhalter 1"/>
          <p:cNvSpPr>
            <a:spLocks noGrp="1" noRot="1" noChangeAspect="1" noTextEdit="1"/>
          </p:cNvSpPr>
          <p:nvPr>
            <p:ph type="sldImg"/>
          </p:nvPr>
        </p:nvSpPr>
        <p:spPr bwMode="auto">
          <a:noFill/>
          <a:ln>
            <a:solidFill>
              <a:srgbClr val="000000"/>
            </a:solidFill>
            <a:miter lim="800000"/>
            <a:headEnd/>
            <a:tailEnd/>
          </a:ln>
        </p:spPr>
      </p:sp>
      <p:sp>
        <p:nvSpPr>
          <p:cNvPr id="69634"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69635" name="Foliennummernplatzhalter 3"/>
          <p:cNvSpPr txBox="1">
            <a:spLocks noGrp="1"/>
          </p:cNvSpPr>
          <p:nvPr/>
        </p:nvSpPr>
        <p:spPr bwMode="auto">
          <a:xfrm>
            <a:off x="3884613" y="8685213"/>
            <a:ext cx="2971800" cy="457200"/>
          </a:xfrm>
          <a:prstGeom prst="rect">
            <a:avLst/>
          </a:prstGeom>
          <a:noFill/>
          <a:ln w="9525">
            <a:noFill/>
            <a:miter lim="800000"/>
            <a:headEnd/>
            <a:tailEnd/>
          </a:ln>
        </p:spPr>
        <p:txBody>
          <a:bodyPr lIns="91428" tIns="45714" rIns="91428" bIns="45714" anchor="b"/>
          <a:lstStyle/>
          <a:p>
            <a:pPr algn="r"/>
            <a:fld id="{84936A62-D099-489C-B7C1-F69C1F03CE41}" type="slidenum">
              <a:rPr lang="de-DE" altLang="de-DE" sz="1200"/>
              <a:pPr algn="r"/>
              <a:t>42</a:t>
            </a:fld>
            <a:endParaRPr lang="de-DE" altLang="de-DE"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Folienbildplatzhalter 1"/>
          <p:cNvSpPr>
            <a:spLocks noGrp="1" noRot="1" noChangeAspect="1" noTextEdit="1"/>
          </p:cNvSpPr>
          <p:nvPr>
            <p:ph type="sldImg"/>
          </p:nvPr>
        </p:nvSpPr>
        <p:spPr bwMode="auto">
          <a:noFill/>
          <a:ln>
            <a:solidFill>
              <a:srgbClr val="000000"/>
            </a:solidFill>
            <a:miter lim="800000"/>
            <a:headEnd/>
            <a:tailEnd/>
          </a:ln>
        </p:spPr>
      </p:sp>
      <p:sp>
        <p:nvSpPr>
          <p:cNvPr id="71682"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71683" name="Foliennummernplatzhalter 3"/>
          <p:cNvSpPr txBox="1">
            <a:spLocks noGrp="1"/>
          </p:cNvSpPr>
          <p:nvPr/>
        </p:nvSpPr>
        <p:spPr bwMode="auto">
          <a:xfrm>
            <a:off x="3884613" y="8685213"/>
            <a:ext cx="2971800" cy="457200"/>
          </a:xfrm>
          <a:prstGeom prst="rect">
            <a:avLst/>
          </a:prstGeom>
          <a:noFill/>
          <a:ln w="9525">
            <a:noFill/>
            <a:miter lim="800000"/>
            <a:headEnd/>
            <a:tailEnd/>
          </a:ln>
        </p:spPr>
        <p:txBody>
          <a:bodyPr lIns="91428" tIns="45714" rIns="91428" bIns="45714" anchor="b"/>
          <a:lstStyle/>
          <a:p>
            <a:pPr algn="r"/>
            <a:fld id="{F4D94352-D83D-4C89-9FCD-32480DB5803C}" type="slidenum">
              <a:rPr lang="de-DE" altLang="de-DE" sz="1200"/>
              <a:pPr algn="r"/>
              <a:t>43</a:t>
            </a:fld>
            <a:endParaRPr lang="de-DE" altLang="de-DE"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Folienbildplatzhalter 1"/>
          <p:cNvSpPr>
            <a:spLocks noGrp="1" noRot="1" noChangeAspect="1" noTextEdit="1"/>
          </p:cNvSpPr>
          <p:nvPr>
            <p:ph type="sldImg"/>
          </p:nvPr>
        </p:nvSpPr>
        <p:spPr bwMode="auto">
          <a:noFill/>
          <a:ln>
            <a:solidFill>
              <a:srgbClr val="000000"/>
            </a:solidFill>
            <a:miter lim="800000"/>
            <a:headEnd/>
            <a:tailEnd/>
          </a:ln>
        </p:spPr>
      </p:sp>
      <p:sp>
        <p:nvSpPr>
          <p:cNvPr id="71682"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71683" name="Foliennummernplatzhalter 3"/>
          <p:cNvSpPr txBox="1">
            <a:spLocks noGrp="1"/>
          </p:cNvSpPr>
          <p:nvPr/>
        </p:nvSpPr>
        <p:spPr bwMode="auto">
          <a:xfrm>
            <a:off x="3884613" y="8685213"/>
            <a:ext cx="2971800" cy="457200"/>
          </a:xfrm>
          <a:prstGeom prst="rect">
            <a:avLst/>
          </a:prstGeom>
          <a:noFill/>
          <a:ln w="9525">
            <a:noFill/>
            <a:miter lim="800000"/>
            <a:headEnd/>
            <a:tailEnd/>
          </a:ln>
        </p:spPr>
        <p:txBody>
          <a:bodyPr lIns="91428" tIns="45714" rIns="91428" bIns="45714" anchor="b"/>
          <a:lstStyle/>
          <a:p>
            <a:pPr algn="r"/>
            <a:fld id="{F4D94352-D83D-4C89-9FCD-32480DB5803C}" type="slidenum">
              <a:rPr lang="de-DE" altLang="de-DE" sz="1200"/>
              <a:pPr algn="r"/>
              <a:t>44</a:t>
            </a:fld>
            <a:endParaRPr lang="de-DE" altLang="de-DE"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Folienbildplatzhalter 1"/>
          <p:cNvSpPr>
            <a:spLocks noGrp="1" noRot="1" noChangeAspect="1" noTextEdit="1"/>
          </p:cNvSpPr>
          <p:nvPr>
            <p:ph type="sldImg"/>
          </p:nvPr>
        </p:nvSpPr>
        <p:spPr bwMode="auto">
          <a:noFill/>
          <a:ln>
            <a:solidFill>
              <a:srgbClr val="000000"/>
            </a:solidFill>
            <a:miter lim="800000"/>
            <a:headEnd/>
            <a:tailEnd/>
          </a:ln>
        </p:spPr>
      </p:sp>
      <p:sp>
        <p:nvSpPr>
          <p:cNvPr id="71682"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71683" name="Foliennummernplatzhalter 3"/>
          <p:cNvSpPr txBox="1">
            <a:spLocks noGrp="1"/>
          </p:cNvSpPr>
          <p:nvPr/>
        </p:nvSpPr>
        <p:spPr bwMode="auto">
          <a:xfrm>
            <a:off x="3884613" y="8685213"/>
            <a:ext cx="2971800" cy="457200"/>
          </a:xfrm>
          <a:prstGeom prst="rect">
            <a:avLst/>
          </a:prstGeom>
          <a:noFill/>
          <a:ln w="9525">
            <a:noFill/>
            <a:miter lim="800000"/>
            <a:headEnd/>
            <a:tailEnd/>
          </a:ln>
        </p:spPr>
        <p:txBody>
          <a:bodyPr lIns="91428" tIns="45714" rIns="91428" bIns="45714" anchor="b"/>
          <a:lstStyle/>
          <a:p>
            <a:pPr algn="r"/>
            <a:fld id="{F4D94352-D83D-4C89-9FCD-32480DB5803C}" type="slidenum">
              <a:rPr lang="de-DE" altLang="de-DE" sz="1200"/>
              <a:pPr algn="r"/>
              <a:t>45</a:t>
            </a:fld>
            <a:endParaRPr lang="de-DE" altLang="de-DE"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Folienbildplatzhalter 1"/>
          <p:cNvSpPr>
            <a:spLocks noGrp="1" noRot="1" noChangeAspect="1" noTextEdit="1"/>
          </p:cNvSpPr>
          <p:nvPr>
            <p:ph type="sldImg"/>
          </p:nvPr>
        </p:nvSpPr>
        <p:spPr bwMode="auto">
          <a:noFill/>
          <a:ln>
            <a:solidFill>
              <a:srgbClr val="000000"/>
            </a:solidFill>
            <a:miter lim="800000"/>
            <a:headEnd/>
            <a:tailEnd/>
          </a:ln>
        </p:spPr>
      </p:sp>
      <p:sp>
        <p:nvSpPr>
          <p:cNvPr id="71682"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71683" name="Foliennummernplatzhalter 3"/>
          <p:cNvSpPr txBox="1">
            <a:spLocks noGrp="1"/>
          </p:cNvSpPr>
          <p:nvPr/>
        </p:nvSpPr>
        <p:spPr bwMode="auto">
          <a:xfrm>
            <a:off x="3884613" y="8685213"/>
            <a:ext cx="2971800" cy="457200"/>
          </a:xfrm>
          <a:prstGeom prst="rect">
            <a:avLst/>
          </a:prstGeom>
          <a:noFill/>
          <a:ln w="9525">
            <a:noFill/>
            <a:miter lim="800000"/>
            <a:headEnd/>
            <a:tailEnd/>
          </a:ln>
        </p:spPr>
        <p:txBody>
          <a:bodyPr lIns="91428" tIns="45714" rIns="91428" bIns="45714" anchor="b"/>
          <a:lstStyle/>
          <a:p>
            <a:pPr algn="r"/>
            <a:fld id="{F4D94352-D83D-4C89-9FCD-32480DB5803C}" type="slidenum">
              <a:rPr lang="de-DE" altLang="de-DE" sz="1200"/>
              <a:pPr algn="r"/>
              <a:t>46</a:t>
            </a:fld>
            <a:endParaRPr lang="de-DE" altLang="de-DE"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Folienbildplatzhalter 1"/>
          <p:cNvSpPr>
            <a:spLocks noGrp="1" noRot="1" noChangeAspect="1" noTextEdit="1"/>
          </p:cNvSpPr>
          <p:nvPr>
            <p:ph type="sldImg"/>
          </p:nvPr>
        </p:nvSpPr>
        <p:spPr bwMode="auto">
          <a:noFill/>
          <a:ln>
            <a:solidFill>
              <a:srgbClr val="000000"/>
            </a:solidFill>
            <a:miter lim="800000"/>
            <a:headEnd/>
            <a:tailEnd/>
          </a:ln>
        </p:spPr>
      </p:sp>
      <p:sp>
        <p:nvSpPr>
          <p:cNvPr id="71682"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71683" name="Foliennummernplatzhalter 3"/>
          <p:cNvSpPr txBox="1">
            <a:spLocks noGrp="1"/>
          </p:cNvSpPr>
          <p:nvPr/>
        </p:nvSpPr>
        <p:spPr bwMode="auto">
          <a:xfrm>
            <a:off x="3884613" y="8685213"/>
            <a:ext cx="2971800" cy="457200"/>
          </a:xfrm>
          <a:prstGeom prst="rect">
            <a:avLst/>
          </a:prstGeom>
          <a:noFill/>
          <a:ln w="9525">
            <a:noFill/>
            <a:miter lim="800000"/>
            <a:headEnd/>
            <a:tailEnd/>
          </a:ln>
        </p:spPr>
        <p:txBody>
          <a:bodyPr lIns="91428" tIns="45714" rIns="91428" bIns="45714" anchor="b"/>
          <a:lstStyle/>
          <a:p>
            <a:pPr algn="r"/>
            <a:fld id="{F4D94352-D83D-4C89-9FCD-32480DB5803C}" type="slidenum">
              <a:rPr lang="de-DE" altLang="de-DE" sz="1200"/>
              <a:pPr algn="r"/>
              <a:t>47</a:t>
            </a:fld>
            <a:endParaRPr lang="de-DE" altLang="de-DE"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Folienbildplatzhalter 1"/>
          <p:cNvSpPr>
            <a:spLocks noGrp="1" noRot="1" noChangeAspect="1" noTextEdit="1"/>
          </p:cNvSpPr>
          <p:nvPr>
            <p:ph type="sldImg"/>
          </p:nvPr>
        </p:nvSpPr>
        <p:spPr bwMode="auto">
          <a:noFill/>
          <a:ln>
            <a:solidFill>
              <a:srgbClr val="000000"/>
            </a:solidFill>
            <a:miter lim="800000"/>
            <a:headEnd/>
            <a:tailEnd/>
          </a:ln>
        </p:spPr>
      </p:sp>
      <p:sp>
        <p:nvSpPr>
          <p:cNvPr id="71682"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71683" name="Foliennummernplatzhalter 3"/>
          <p:cNvSpPr txBox="1">
            <a:spLocks noGrp="1"/>
          </p:cNvSpPr>
          <p:nvPr/>
        </p:nvSpPr>
        <p:spPr bwMode="auto">
          <a:xfrm>
            <a:off x="3884613" y="8685213"/>
            <a:ext cx="2971800" cy="457200"/>
          </a:xfrm>
          <a:prstGeom prst="rect">
            <a:avLst/>
          </a:prstGeom>
          <a:noFill/>
          <a:ln w="9525">
            <a:noFill/>
            <a:miter lim="800000"/>
            <a:headEnd/>
            <a:tailEnd/>
          </a:ln>
        </p:spPr>
        <p:txBody>
          <a:bodyPr lIns="91428" tIns="45714" rIns="91428" bIns="45714" anchor="b"/>
          <a:lstStyle/>
          <a:p>
            <a:pPr algn="r"/>
            <a:fld id="{F4D94352-D83D-4C89-9FCD-32480DB5803C}" type="slidenum">
              <a:rPr lang="de-DE" altLang="de-DE" sz="1200"/>
              <a:pPr algn="r"/>
              <a:t>48</a:t>
            </a:fld>
            <a:endParaRPr lang="de-DE" altLang="de-DE"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Folienbildplatzhalter 1"/>
          <p:cNvSpPr>
            <a:spLocks noGrp="1" noRot="1" noChangeAspect="1" noTextEdit="1"/>
          </p:cNvSpPr>
          <p:nvPr>
            <p:ph type="sldImg"/>
          </p:nvPr>
        </p:nvSpPr>
        <p:spPr bwMode="auto">
          <a:noFill/>
          <a:ln>
            <a:solidFill>
              <a:srgbClr val="000000"/>
            </a:solidFill>
            <a:miter lim="800000"/>
            <a:headEnd/>
            <a:tailEnd/>
          </a:ln>
        </p:spPr>
      </p:sp>
      <p:sp>
        <p:nvSpPr>
          <p:cNvPr id="75778"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75779" name="Foliennummernplatzhalter 3"/>
          <p:cNvSpPr txBox="1">
            <a:spLocks noGrp="1"/>
          </p:cNvSpPr>
          <p:nvPr/>
        </p:nvSpPr>
        <p:spPr bwMode="auto">
          <a:xfrm>
            <a:off x="3884613" y="8685213"/>
            <a:ext cx="2971800" cy="457200"/>
          </a:xfrm>
          <a:prstGeom prst="rect">
            <a:avLst/>
          </a:prstGeom>
          <a:noFill/>
          <a:ln w="9525">
            <a:noFill/>
            <a:miter lim="800000"/>
            <a:headEnd/>
            <a:tailEnd/>
          </a:ln>
        </p:spPr>
        <p:txBody>
          <a:bodyPr lIns="91428" tIns="45714" rIns="91428" bIns="45714" anchor="b"/>
          <a:lstStyle/>
          <a:p>
            <a:pPr algn="r"/>
            <a:fld id="{E1CA8F28-C280-4980-B8C3-0E5A1E0956E6}" type="slidenum">
              <a:rPr lang="de-DE" altLang="de-DE" sz="1200"/>
              <a:pPr algn="r"/>
              <a:t>14</a:t>
            </a:fld>
            <a:endParaRPr lang="de-DE" altLang="de-DE"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Folienbildplatzhalter 1"/>
          <p:cNvSpPr>
            <a:spLocks noGrp="1" noRot="1" noChangeAspect="1" noTextEdit="1"/>
          </p:cNvSpPr>
          <p:nvPr>
            <p:ph type="sldImg"/>
          </p:nvPr>
        </p:nvSpPr>
        <p:spPr bwMode="auto">
          <a:noFill/>
          <a:ln>
            <a:solidFill>
              <a:srgbClr val="000000"/>
            </a:solidFill>
            <a:miter lim="800000"/>
            <a:headEnd/>
            <a:tailEnd/>
          </a:ln>
        </p:spPr>
      </p:sp>
      <p:sp>
        <p:nvSpPr>
          <p:cNvPr id="71682"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71683" name="Foliennummernplatzhalter 3"/>
          <p:cNvSpPr txBox="1">
            <a:spLocks noGrp="1"/>
          </p:cNvSpPr>
          <p:nvPr/>
        </p:nvSpPr>
        <p:spPr bwMode="auto">
          <a:xfrm>
            <a:off x="3884613" y="8685213"/>
            <a:ext cx="2971800" cy="457200"/>
          </a:xfrm>
          <a:prstGeom prst="rect">
            <a:avLst/>
          </a:prstGeom>
          <a:noFill/>
          <a:ln w="9525">
            <a:noFill/>
            <a:miter lim="800000"/>
            <a:headEnd/>
            <a:tailEnd/>
          </a:ln>
        </p:spPr>
        <p:txBody>
          <a:bodyPr lIns="91428" tIns="45714" rIns="91428" bIns="45714" anchor="b"/>
          <a:lstStyle/>
          <a:p>
            <a:pPr algn="r"/>
            <a:fld id="{F4D94352-D83D-4C89-9FCD-32480DB5803C}" type="slidenum">
              <a:rPr lang="de-DE" altLang="de-DE" sz="1200"/>
              <a:pPr algn="r"/>
              <a:t>49</a:t>
            </a:fld>
            <a:endParaRPr lang="de-DE" altLang="de-DE"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Folienbildplatzhalter 1"/>
          <p:cNvSpPr>
            <a:spLocks noGrp="1" noRot="1" noChangeAspect="1" noTextEdit="1"/>
          </p:cNvSpPr>
          <p:nvPr>
            <p:ph type="sldImg"/>
          </p:nvPr>
        </p:nvSpPr>
        <p:spPr bwMode="auto">
          <a:noFill/>
          <a:ln>
            <a:solidFill>
              <a:srgbClr val="000000"/>
            </a:solidFill>
            <a:miter lim="800000"/>
            <a:headEnd/>
            <a:tailEnd/>
          </a:ln>
        </p:spPr>
      </p:sp>
      <p:sp>
        <p:nvSpPr>
          <p:cNvPr id="71682"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71683" name="Foliennummernplatzhalter 3"/>
          <p:cNvSpPr txBox="1">
            <a:spLocks noGrp="1"/>
          </p:cNvSpPr>
          <p:nvPr/>
        </p:nvSpPr>
        <p:spPr bwMode="auto">
          <a:xfrm>
            <a:off x="3884613" y="8685213"/>
            <a:ext cx="2971800" cy="457200"/>
          </a:xfrm>
          <a:prstGeom prst="rect">
            <a:avLst/>
          </a:prstGeom>
          <a:noFill/>
          <a:ln w="9525">
            <a:noFill/>
            <a:miter lim="800000"/>
            <a:headEnd/>
            <a:tailEnd/>
          </a:ln>
        </p:spPr>
        <p:txBody>
          <a:bodyPr lIns="91428" tIns="45714" rIns="91428" bIns="45714" anchor="b"/>
          <a:lstStyle/>
          <a:p>
            <a:pPr algn="r"/>
            <a:fld id="{F4D94352-D83D-4C89-9FCD-32480DB5803C}" type="slidenum">
              <a:rPr lang="de-DE" altLang="de-DE" sz="1200"/>
              <a:pPr algn="r"/>
              <a:t>50</a:t>
            </a:fld>
            <a:endParaRPr lang="de-DE" altLang="de-DE"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Folienbildplatzhalter 1"/>
          <p:cNvSpPr>
            <a:spLocks noGrp="1" noRot="1" noChangeAspect="1" noTextEdit="1"/>
          </p:cNvSpPr>
          <p:nvPr>
            <p:ph type="sldImg"/>
          </p:nvPr>
        </p:nvSpPr>
        <p:spPr bwMode="auto">
          <a:noFill/>
          <a:ln>
            <a:solidFill>
              <a:srgbClr val="000000"/>
            </a:solidFill>
            <a:miter lim="800000"/>
            <a:headEnd/>
            <a:tailEnd/>
          </a:ln>
        </p:spPr>
      </p:sp>
      <p:sp>
        <p:nvSpPr>
          <p:cNvPr id="75778"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75779" name="Foliennummernplatzhalter 3"/>
          <p:cNvSpPr txBox="1">
            <a:spLocks noGrp="1"/>
          </p:cNvSpPr>
          <p:nvPr/>
        </p:nvSpPr>
        <p:spPr bwMode="auto">
          <a:xfrm>
            <a:off x="3884613" y="8685213"/>
            <a:ext cx="2971800" cy="457200"/>
          </a:xfrm>
          <a:prstGeom prst="rect">
            <a:avLst/>
          </a:prstGeom>
          <a:noFill/>
          <a:ln w="9525">
            <a:noFill/>
            <a:miter lim="800000"/>
            <a:headEnd/>
            <a:tailEnd/>
          </a:ln>
        </p:spPr>
        <p:txBody>
          <a:bodyPr lIns="91428" tIns="45714" rIns="91428" bIns="45714" anchor="b"/>
          <a:lstStyle/>
          <a:p>
            <a:pPr algn="r"/>
            <a:fld id="{E1CA8F28-C280-4980-B8C3-0E5A1E0956E6}" type="slidenum">
              <a:rPr lang="de-DE" altLang="de-DE" sz="1200"/>
              <a:pPr algn="r"/>
              <a:t>52</a:t>
            </a:fld>
            <a:endParaRPr lang="de-DE" altLang="de-DE"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Folienbildplatzhalter 1"/>
          <p:cNvSpPr>
            <a:spLocks noGrp="1" noRot="1" noChangeAspect="1" noTextEdit="1"/>
          </p:cNvSpPr>
          <p:nvPr>
            <p:ph type="sldImg"/>
          </p:nvPr>
        </p:nvSpPr>
        <p:spPr bwMode="auto">
          <a:noFill/>
          <a:ln>
            <a:solidFill>
              <a:srgbClr val="000000"/>
            </a:solidFill>
            <a:miter lim="800000"/>
            <a:headEnd/>
            <a:tailEnd/>
          </a:ln>
        </p:spPr>
      </p:sp>
      <p:sp>
        <p:nvSpPr>
          <p:cNvPr id="75778"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75779" name="Foliennummernplatzhalter 3"/>
          <p:cNvSpPr txBox="1">
            <a:spLocks noGrp="1"/>
          </p:cNvSpPr>
          <p:nvPr/>
        </p:nvSpPr>
        <p:spPr bwMode="auto">
          <a:xfrm>
            <a:off x="3884613" y="8685213"/>
            <a:ext cx="2971800" cy="457200"/>
          </a:xfrm>
          <a:prstGeom prst="rect">
            <a:avLst/>
          </a:prstGeom>
          <a:noFill/>
          <a:ln w="9525">
            <a:noFill/>
            <a:miter lim="800000"/>
            <a:headEnd/>
            <a:tailEnd/>
          </a:ln>
        </p:spPr>
        <p:txBody>
          <a:bodyPr lIns="91428" tIns="45714" rIns="91428" bIns="45714" anchor="b"/>
          <a:lstStyle/>
          <a:p>
            <a:pPr algn="r"/>
            <a:fld id="{E1CA8F28-C280-4980-B8C3-0E5A1E0956E6}" type="slidenum">
              <a:rPr lang="de-DE" altLang="de-DE" sz="1200"/>
              <a:pPr algn="r"/>
              <a:t>53</a:t>
            </a:fld>
            <a:endParaRPr lang="de-DE" altLang="de-DE"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Folienbildplatzhalter 1"/>
          <p:cNvSpPr>
            <a:spLocks noGrp="1" noRot="1" noChangeAspect="1" noTextEdit="1"/>
          </p:cNvSpPr>
          <p:nvPr>
            <p:ph type="sldImg"/>
          </p:nvPr>
        </p:nvSpPr>
        <p:spPr bwMode="auto">
          <a:noFill/>
          <a:ln>
            <a:solidFill>
              <a:srgbClr val="000000"/>
            </a:solidFill>
            <a:miter lim="800000"/>
            <a:headEnd/>
            <a:tailEnd/>
          </a:ln>
        </p:spPr>
      </p:sp>
      <p:sp>
        <p:nvSpPr>
          <p:cNvPr id="75778"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75779" name="Foliennummernplatzhalter 3"/>
          <p:cNvSpPr txBox="1">
            <a:spLocks noGrp="1"/>
          </p:cNvSpPr>
          <p:nvPr/>
        </p:nvSpPr>
        <p:spPr bwMode="auto">
          <a:xfrm>
            <a:off x="3884613" y="8685213"/>
            <a:ext cx="2971800" cy="457200"/>
          </a:xfrm>
          <a:prstGeom prst="rect">
            <a:avLst/>
          </a:prstGeom>
          <a:noFill/>
          <a:ln w="9525">
            <a:noFill/>
            <a:miter lim="800000"/>
            <a:headEnd/>
            <a:tailEnd/>
          </a:ln>
        </p:spPr>
        <p:txBody>
          <a:bodyPr lIns="91428" tIns="45714" rIns="91428" bIns="45714" anchor="b"/>
          <a:lstStyle/>
          <a:p>
            <a:pPr algn="r"/>
            <a:fld id="{E1CA8F28-C280-4980-B8C3-0E5A1E0956E6}" type="slidenum">
              <a:rPr lang="de-DE" altLang="de-DE" sz="1200"/>
              <a:pPr algn="r"/>
              <a:t>54</a:t>
            </a:fld>
            <a:endParaRPr lang="de-DE" altLang="de-DE"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44736171-8D92-4AFE-9852-82B165957FF7}" type="slidenum">
              <a:rPr lang="de-DE" smtClean="0"/>
              <a:pPr>
                <a:defRPr/>
              </a:pPr>
              <a:t>17</a:t>
            </a:fld>
            <a:endParaRPr lang="de-DE"/>
          </a:p>
        </p:txBody>
      </p:sp>
    </p:spTree>
    <p:extLst>
      <p:ext uri="{BB962C8B-B14F-4D97-AF65-F5344CB8AC3E}">
        <p14:creationId xmlns:p14="http://schemas.microsoft.com/office/powerpoint/2010/main" val="4090117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Folienbildplatzhalter 1"/>
          <p:cNvSpPr>
            <a:spLocks noGrp="1" noRot="1" noChangeAspect="1" noTextEdit="1"/>
          </p:cNvSpPr>
          <p:nvPr>
            <p:ph type="sldImg"/>
          </p:nvPr>
        </p:nvSpPr>
        <p:spPr bwMode="auto">
          <a:noFill/>
          <a:ln>
            <a:solidFill>
              <a:srgbClr val="000000"/>
            </a:solidFill>
            <a:miter lim="800000"/>
            <a:headEnd/>
            <a:tailEnd/>
          </a:ln>
        </p:spPr>
      </p:sp>
      <p:sp>
        <p:nvSpPr>
          <p:cNvPr id="32770"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32771" name="Foliennummernplatzhalter 3"/>
          <p:cNvSpPr txBox="1">
            <a:spLocks noGrp="1"/>
          </p:cNvSpPr>
          <p:nvPr/>
        </p:nvSpPr>
        <p:spPr bwMode="auto">
          <a:xfrm>
            <a:off x="3884613" y="8685213"/>
            <a:ext cx="2971800" cy="457200"/>
          </a:xfrm>
          <a:prstGeom prst="rect">
            <a:avLst/>
          </a:prstGeom>
          <a:noFill/>
          <a:ln w="9525">
            <a:noFill/>
            <a:miter lim="800000"/>
            <a:headEnd/>
            <a:tailEnd/>
          </a:ln>
        </p:spPr>
        <p:txBody>
          <a:bodyPr lIns="91428" tIns="45714" rIns="91428" bIns="45714" anchor="b"/>
          <a:lstStyle/>
          <a:p>
            <a:pPr algn="r"/>
            <a:fld id="{B8766E42-33AB-4FC6-AE43-E76C7645ED53}" type="slidenum">
              <a:rPr lang="de-DE" altLang="de-DE" sz="1200"/>
              <a:pPr algn="r"/>
              <a:t>20</a:t>
            </a:fld>
            <a:endParaRPr lang="de-DE" altLang="de-DE"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Folienbildplatzhalter 1"/>
          <p:cNvSpPr>
            <a:spLocks noGrp="1" noRot="1" noChangeAspect="1" noTextEdit="1"/>
          </p:cNvSpPr>
          <p:nvPr>
            <p:ph type="sldImg"/>
          </p:nvPr>
        </p:nvSpPr>
        <p:spPr bwMode="auto">
          <a:noFill/>
          <a:ln>
            <a:solidFill>
              <a:srgbClr val="000000"/>
            </a:solidFill>
            <a:miter lim="800000"/>
            <a:headEnd/>
            <a:tailEnd/>
          </a:ln>
        </p:spPr>
      </p:sp>
      <p:sp>
        <p:nvSpPr>
          <p:cNvPr id="36866"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de-DE" altLang="de-DE" smtClean="0"/>
              <a:t>Linke Seite: Baumansicht mit allen Tabellen, Feldern, Feldeigenschaften und eine Kurzansicht der Triples </a:t>
            </a:r>
          </a:p>
          <a:p>
            <a:pPr eaLnBrk="1" hangingPunct="1">
              <a:spcBef>
                <a:spcPct val="0"/>
              </a:spcBef>
            </a:pPr>
            <a:endParaRPr lang="de-DE" altLang="de-DE" smtClean="0"/>
          </a:p>
          <a:p>
            <a:pPr eaLnBrk="1" hangingPunct="1">
              <a:spcBef>
                <a:spcPct val="0"/>
              </a:spcBef>
            </a:pPr>
            <a:r>
              <a:rPr lang="de-DE" altLang="de-DE" smtClean="0"/>
              <a:t>Rechte Seite: Tabellarische Ansicht aller zu erstellenden Triples</a:t>
            </a:r>
          </a:p>
        </p:txBody>
      </p:sp>
      <p:sp>
        <p:nvSpPr>
          <p:cNvPr id="36867" name="Foliennummernplatzhalter 3"/>
          <p:cNvSpPr txBox="1">
            <a:spLocks noGrp="1"/>
          </p:cNvSpPr>
          <p:nvPr/>
        </p:nvSpPr>
        <p:spPr bwMode="auto">
          <a:xfrm>
            <a:off x="3884613" y="8685213"/>
            <a:ext cx="2971800" cy="457200"/>
          </a:xfrm>
          <a:prstGeom prst="rect">
            <a:avLst/>
          </a:prstGeom>
          <a:noFill/>
          <a:ln w="9525">
            <a:noFill/>
            <a:miter lim="800000"/>
            <a:headEnd/>
            <a:tailEnd/>
          </a:ln>
        </p:spPr>
        <p:txBody>
          <a:bodyPr lIns="91428" tIns="45714" rIns="91428" bIns="45714" anchor="b"/>
          <a:lstStyle/>
          <a:p>
            <a:pPr algn="r"/>
            <a:fld id="{7114F5A8-3EC3-4C37-886D-B063CCD8DCFE}" type="slidenum">
              <a:rPr lang="de-DE" altLang="de-DE" sz="1200"/>
              <a:pPr algn="r"/>
              <a:t>22</a:t>
            </a:fld>
            <a:endParaRPr lang="de-DE" altLang="de-DE"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Folienbildplatzhalter 1"/>
          <p:cNvSpPr>
            <a:spLocks noGrp="1" noRot="1" noChangeAspect="1" noTextEdit="1"/>
          </p:cNvSpPr>
          <p:nvPr>
            <p:ph type="sldImg"/>
          </p:nvPr>
        </p:nvSpPr>
        <p:spPr bwMode="auto">
          <a:noFill/>
          <a:ln>
            <a:solidFill>
              <a:srgbClr val="000000"/>
            </a:solidFill>
            <a:miter lim="800000"/>
            <a:headEnd/>
            <a:tailEnd/>
          </a:ln>
        </p:spPr>
      </p:sp>
      <p:sp>
        <p:nvSpPr>
          <p:cNvPr id="38914"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de-DE" altLang="de-DE" smtClean="0"/>
              <a:t>Links: Ansicht der erstellten Tabellen im Object Browser</a:t>
            </a:r>
          </a:p>
          <a:p>
            <a:pPr eaLnBrk="1" hangingPunct="1">
              <a:spcBef>
                <a:spcPct val="0"/>
              </a:spcBef>
            </a:pPr>
            <a:endParaRPr lang="de-DE" altLang="de-DE" smtClean="0"/>
          </a:p>
          <a:p>
            <a:pPr eaLnBrk="1" hangingPunct="1">
              <a:spcBef>
                <a:spcPct val="0"/>
              </a:spcBef>
            </a:pPr>
            <a:r>
              <a:rPr lang="de-DE" altLang="de-DE" smtClean="0"/>
              <a:t>Rechts: Ansicht der erstellten Felder im Object Browser</a:t>
            </a:r>
          </a:p>
        </p:txBody>
      </p:sp>
      <p:sp>
        <p:nvSpPr>
          <p:cNvPr id="38915" name="Foliennummernplatzhalter 3"/>
          <p:cNvSpPr txBox="1">
            <a:spLocks noGrp="1"/>
          </p:cNvSpPr>
          <p:nvPr/>
        </p:nvSpPr>
        <p:spPr bwMode="auto">
          <a:xfrm>
            <a:off x="3884613" y="8685213"/>
            <a:ext cx="2971800" cy="457200"/>
          </a:xfrm>
          <a:prstGeom prst="rect">
            <a:avLst/>
          </a:prstGeom>
          <a:noFill/>
          <a:ln w="9525">
            <a:noFill/>
            <a:miter lim="800000"/>
            <a:headEnd/>
            <a:tailEnd/>
          </a:ln>
        </p:spPr>
        <p:txBody>
          <a:bodyPr lIns="91428" tIns="45714" rIns="91428" bIns="45714" anchor="b"/>
          <a:lstStyle/>
          <a:p>
            <a:pPr algn="r"/>
            <a:fld id="{79FA2677-5662-4928-83B8-23BA541BAA07}" type="slidenum">
              <a:rPr lang="de-DE" altLang="de-DE" sz="1200"/>
              <a:pPr algn="r"/>
              <a:t>23</a:t>
            </a:fld>
            <a:endParaRPr lang="de-DE" altLang="de-DE"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Folienbildplatzhalter 1"/>
          <p:cNvSpPr>
            <a:spLocks noGrp="1" noRot="1" noChangeAspect="1" noTextEdit="1"/>
          </p:cNvSpPr>
          <p:nvPr>
            <p:ph type="sldImg"/>
          </p:nvPr>
        </p:nvSpPr>
        <p:spPr bwMode="auto">
          <a:noFill/>
          <a:ln>
            <a:solidFill>
              <a:srgbClr val="000000"/>
            </a:solidFill>
            <a:miter lim="800000"/>
            <a:headEnd/>
            <a:tailEnd/>
          </a:ln>
        </p:spPr>
      </p:sp>
      <p:sp>
        <p:nvSpPr>
          <p:cNvPr id="51202"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de-DE" altLang="de-DE" smtClean="0"/>
              <a:t>Neue Funktion:	Import Triples</a:t>
            </a:r>
          </a:p>
          <a:p>
            <a:pPr eaLnBrk="1" hangingPunct="1">
              <a:spcBef>
                <a:spcPct val="0"/>
              </a:spcBef>
            </a:pPr>
            <a:endParaRPr lang="de-DE" altLang="de-DE" smtClean="0"/>
          </a:p>
          <a:p>
            <a:pPr eaLnBrk="1" hangingPunct="1">
              <a:spcBef>
                <a:spcPct val="0"/>
              </a:spcBef>
            </a:pPr>
            <a:r>
              <a:rPr lang="de-DE" altLang="de-DE" smtClean="0"/>
              <a:t>Vorgaben für das Datenmodell von der Businessanalyse, die maschinell verarbeitet werden können, liefern die Basis für die Erstellung des Datenmodells in CA Plex.</a:t>
            </a:r>
          </a:p>
          <a:p>
            <a:pPr eaLnBrk="1" hangingPunct="1">
              <a:spcBef>
                <a:spcPct val="0"/>
              </a:spcBef>
            </a:pPr>
            <a:r>
              <a:rPr lang="de-DE" altLang="de-DE" smtClean="0"/>
              <a:t>Wenn man das weiterspinnt, könnte man sogar Vorgaben der Verarbeitungslogik in ActionDiagram-Code umwandeln. Und das vollautomatisch.</a:t>
            </a:r>
          </a:p>
        </p:txBody>
      </p:sp>
      <p:sp>
        <p:nvSpPr>
          <p:cNvPr id="51203" name="Foliennummernplatzhalter 3"/>
          <p:cNvSpPr txBox="1">
            <a:spLocks noGrp="1"/>
          </p:cNvSpPr>
          <p:nvPr/>
        </p:nvSpPr>
        <p:spPr bwMode="auto">
          <a:xfrm>
            <a:off x="3884613" y="8685213"/>
            <a:ext cx="2971800" cy="457200"/>
          </a:xfrm>
          <a:prstGeom prst="rect">
            <a:avLst/>
          </a:prstGeom>
          <a:noFill/>
          <a:ln w="9525">
            <a:noFill/>
            <a:miter lim="800000"/>
            <a:headEnd/>
            <a:tailEnd/>
          </a:ln>
        </p:spPr>
        <p:txBody>
          <a:bodyPr lIns="91428" tIns="45714" rIns="91428" bIns="45714" anchor="b"/>
          <a:lstStyle/>
          <a:p>
            <a:pPr algn="r"/>
            <a:fld id="{6A85A089-F135-453C-9157-D37BADAC4121}" type="slidenum">
              <a:rPr lang="de-DE" altLang="de-DE" sz="1200"/>
              <a:pPr algn="r"/>
              <a:t>26</a:t>
            </a:fld>
            <a:endParaRPr lang="de-DE" altLang="de-DE"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Folienbildplatzhalter 1"/>
          <p:cNvSpPr>
            <a:spLocks noGrp="1" noRot="1" noChangeAspect="1" noTextEdit="1"/>
          </p:cNvSpPr>
          <p:nvPr>
            <p:ph type="sldImg"/>
          </p:nvPr>
        </p:nvSpPr>
        <p:spPr bwMode="auto">
          <a:noFill/>
          <a:ln>
            <a:solidFill>
              <a:srgbClr val="000000"/>
            </a:solidFill>
            <a:miter lim="800000"/>
            <a:headEnd/>
            <a:tailEnd/>
          </a:ln>
        </p:spPr>
      </p:sp>
      <p:sp>
        <p:nvSpPr>
          <p:cNvPr id="36866"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de-DE" altLang="de-DE" smtClean="0"/>
              <a:t>Linke Seite: Baumansicht mit allen Tabellen, Feldern, Feldeigenschaften und eine Kurzansicht der Triples </a:t>
            </a:r>
          </a:p>
          <a:p>
            <a:pPr eaLnBrk="1" hangingPunct="1">
              <a:spcBef>
                <a:spcPct val="0"/>
              </a:spcBef>
            </a:pPr>
            <a:endParaRPr lang="de-DE" altLang="de-DE" smtClean="0"/>
          </a:p>
          <a:p>
            <a:pPr eaLnBrk="1" hangingPunct="1">
              <a:spcBef>
                <a:spcPct val="0"/>
              </a:spcBef>
            </a:pPr>
            <a:r>
              <a:rPr lang="de-DE" altLang="de-DE" smtClean="0"/>
              <a:t>Rechte Seite: Tabellarische Ansicht aller zu erstellenden Triples</a:t>
            </a:r>
          </a:p>
        </p:txBody>
      </p:sp>
      <p:sp>
        <p:nvSpPr>
          <p:cNvPr id="36867" name="Foliennummernplatzhalter 3"/>
          <p:cNvSpPr txBox="1">
            <a:spLocks noGrp="1"/>
          </p:cNvSpPr>
          <p:nvPr/>
        </p:nvSpPr>
        <p:spPr bwMode="auto">
          <a:xfrm>
            <a:off x="3884613" y="8685213"/>
            <a:ext cx="2971800" cy="457200"/>
          </a:xfrm>
          <a:prstGeom prst="rect">
            <a:avLst/>
          </a:prstGeom>
          <a:noFill/>
          <a:ln w="9525">
            <a:noFill/>
            <a:miter lim="800000"/>
            <a:headEnd/>
            <a:tailEnd/>
          </a:ln>
        </p:spPr>
        <p:txBody>
          <a:bodyPr lIns="91428" tIns="45714" rIns="91428" bIns="45714" anchor="b"/>
          <a:lstStyle/>
          <a:p>
            <a:pPr algn="r"/>
            <a:fld id="{7114F5A8-3EC3-4C37-886D-B063CCD8DCFE}" type="slidenum">
              <a:rPr lang="de-DE" altLang="de-DE" sz="1200"/>
              <a:pPr algn="r"/>
              <a:t>27</a:t>
            </a:fld>
            <a:endParaRPr lang="de-DE" altLang="de-DE" sz="1200"/>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CAW11 Session Slide">
    <p:spTree>
      <p:nvGrpSpPr>
        <p:cNvPr id="1" name=""/>
        <p:cNvGrpSpPr/>
        <p:nvPr/>
      </p:nvGrpSpPr>
      <p:grpSpPr>
        <a:xfrm>
          <a:off x="0" y="0"/>
          <a:ext cx="0" cy="0"/>
          <a:chOff x="0" y="0"/>
          <a:chExt cx="0" cy="0"/>
        </a:xfrm>
      </p:grpSpPr>
      <p:sp>
        <p:nvSpPr>
          <p:cNvPr id="3" name="Rectangle 111"/>
          <p:cNvSpPr/>
          <p:nvPr userDrawn="1"/>
        </p:nvSpPr>
        <p:spPr bwMode="white">
          <a:xfrm>
            <a:off x="0" y="0"/>
            <a:ext cx="9144000" cy="5943600"/>
          </a:xfrm>
          <a:prstGeom prst="rect">
            <a:avLst/>
          </a:prstGeom>
          <a:gradFill>
            <a:gsLst>
              <a:gs pos="0">
                <a:srgbClr val="21076A">
                  <a:alpha val="90000"/>
                </a:srgbClr>
              </a:gs>
              <a:gs pos="51000">
                <a:srgbClr val="0070C0">
                  <a:alpha val="90000"/>
                </a:srgbClr>
              </a:gs>
              <a:gs pos="100000">
                <a:srgbClr val="0070C0">
                  <a:alpha val="90000"/>
                </a:srgbClr>
              </a:gs>
            </a:gsLst>
            <a:lin ang="189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000000"/>
              </a:solidFill>
            </a:endParaRPr>
          </a:p>
        </p:txBody>
      </p:sp>
      <p:pic>
        <p:nvPicPr>
          <p:cNvPr id="4" name="Picture 35"/>
          <p:cNvPicPr>
            <a:picLocks noChangeAspect="1"/>
          </p:cNvPicPr>
          <p:nvPr userDrawn="1"/>
        </p:nvPicPr>
        <p:blipFill>
          <a:blip r:embed="rId2"/>
          <a:srcRect/>
          <a:stretch>
            <a:fillRect/>
          </a:stretch>
        </p:blipFill>
        <p:spPr bwMode="auto">
          <a:xfrm>
            <a:off x="6556375" y="5588000"/>
            <a:ext cx="2587625" cy="1257300"/>
          </a:xfrm>
          <a:prstGeom prst="rect">
            <a:avLst/>
          </a:prstGeom>
          <a:noFill/>
          <a:ln w="9525">
            <a:noFill/>
            <a:miter lim="800000"/>
            <a:headEnd/>
            <a:tailEnd/>
          </a:ln>
        </p:spPr>
      </p:pic>
      <p:sp>
        <p:nvSpPr>
          <p:cNvPr id="5" name="TextBox 27"/>
          <p:cNvSpPr txBox="1"/>
          <p:nvPr userDrawn="1"/>
        </p:nvSpPr>
        <p:spPr>
          <a:xfrm>
            <a:off x="461963" y="6470650"/>
            <a:ext cx="527050" cy="409575"/>
          </a:xfrm>
          <a:prstGeom prst="rect">
            <a:avLst/>
          </a:prstGeom>
          <a:noFill/>
        </p:spPr>
        <p:txBody>
          <a:bodyPr/>
          <a:lstStyle/>
          <a:p>
            <a:pPr defTabSz="457200">
              <a:defRPr/>
            </a:pPr>
            <a:endParaRPr lang="en-US" sz="1000" dirty="0">
              <a:solidFill>
                <a:srgbClr val="000000"/>
              </a:solidFill>
              <a:latin typeface="+mj-lt"/>
              <a:ea typeface="Arial Unicode MS" pitchFamily="34" charset="-128"/>
              <a:cs typeface="Arial Unicode MS" pitchFamily="34" charset="-128"/>
            </a:endParaRPr>
          </a:p>
        </p:txBody>
      </p:sp>
      <p:pic>
        <p:nvPicPr>
          <p:cNvPr id="6" name="Picture 28"/>
          <p:cNvPicPr>
            <a:picLocks noChangeAspect="1"/>
          </p:cNvPicPr>
          <p:nvPr userDrawn="1"/>
        </p:nvPicPr>
        <p:blipFill>
          <a:blip r:embed="rId3"/>
          <a:srcRect/>
          <a:stretch>
            <a:fillRect/>
          </a:stretch>
        </p:blipFill>
        <p:spPr bwMode="auto">
          <a:xfrm>
            <a:off x="0" y="6223000"/>
            <a:ext cx="611188" cy="546100"/>
          </a:xfrm>
          <a:prstGeom prst="rect">
            <a:avLst/>
          </a:prstGeom>
          <a:noFill/>
          <a:ln w="9525">
            <a:noFill/>
            <a:miter lim="800000"/>
            <a:headEnd/>
            <a:tailEnd/>
          </a:ln>
        </p:spPr>
      </p:pic>
      <p:pic>
        <p:nvPicPr>
          <p:cNvPr id="7" name="Picture 29"/>
          <p:cNvPicPr>
            <a:picLocks noChangeAspect="1"/>
          </p:cNvPicPr>
          <p:nvPr userDrawn="1"/>
        </p:nvPicPr>
        <p:blipFill>
          <a:blip r:embed="rId4"/>
          <a:srcRect/>
          <a:stretch>
            <a:fillRect/>
          </a:stretch>
        </p:blipFill>
        <p:spPr bwMode="auto">
          <a:xfrm>
            <a:off x="622300" y="6353175"/>
            <a:ext cx="800100" cy="304800"/>
          </a:xfrm>
          <a:prstGeom prst="rect">
            <a:avLst/>
          </a:prstGeom>
          <a:noFill/>
          <a:ln w="9525">
            <a:noFill/>
            <a:miter lim="800000"/>
            <a:headEnd/>
            <a:tailEnd/>
          </a:ln>
        </p:spPr>
      </p:pic>
      <p:pic>
        <p:nvPicPr>
          <p:cNvPr id="8" name="Picture 30"/>
          <p:cNvPicPr>
            <a:picLocks noChangeAspect="1"/>
          </p:cNvPicPr>
          <p:nvPr userDrawn="1"/>
        </p:nvPicPr>
        <p:blipFill>
          <a:blip r:embed="rId5"/>
          <a:srcRect/>
          <a:stretch>
            <a:fillRect/>
          </a:stretch>
        </p:blipFill>
        <p:spPr bwMode="auto">
          <a:xfrm>
            <a:off x="2320925" y="6302375"/>
            <a:ext cx="1066800" cy="352425"/>
          </a:xfrm>
          <a:prstGeom prst="rect">
            <a:avLst/>
          </a:prstGeom>
          <a:noFill/>
          <a:ln w="9525">
            <a:noFill/>
            <a:miter lim="800000"/>
            <a:headEnd/>
            <a:tailEnd/>
          </a:ln>
        </p:spPr>
      </p:pic>
      <p:pic>
        <p:nvPicPr>
          <p:cNvPr id="9" name="Picture 31"/>
          <p:cNvPicPr>
            <a:picLocks noChangeAspect="1"/>
          </p:cNvPicPr>
          <p:nvPr userDrawn="1"/>
        </p:nvPicPr>
        <p:blipFill>
          <a:blip r:embed="rId6"/>
          <a:srcRect/>
          <a:stretch>
            <a:fillRect/>
          </a:stretch>
        </p:blipFill>
        <p:spPr bwMode="auto">
          <a:xfrm>
            <a:off x="1555750" y="6419850"/>
            <a:ext cx="1028700" cy="122238"/>
          </a:xfrm>
          <a:prstGeom prst="rect">
            <a:avLst/>
          </a:prstGeom>
          <a:noFill/>
          <a:ln w="9525">
            <a:noFill/>
            <a:miter lim="800000"/>
            <a:headEnd/>
            <a:tailEnd/>
          </a:ln>
        </p:spPr>
      </p:pic>
      <p:pic>
        <p:nvPicPr>
          <p:cNvPr id="10" name="Picture 32"/>
          <p:cNvPicPr>
            <a:picLocks noChangeAspect="1"/>
          </p:cNvPicPr>
          <p:nvPr userDrawn="1"/>
        </p:nvPicPr>
        <p:blipFill>
          <a:blip r:embed="rId7"/>
          <a:srcRect/>
          <a:stretch>
            <a:fillRect/>
          </a:stretch>
        </p:blipFill>
        <p:spPr bwMode="auto">
          <a:xfrm>
            <a:off x="3098800" y="6299200"/>
            <a:ext cx="681038" cy="444500"/>
          </a:xfrm>
          <a:prstGeom prst="rect">
            <a:avLst/>
          </a:prstGeom>
          <a:noFill/>
          <a:ln w="9525">
            <a:noFill/>
            <a:miter lim="800000"/>
            <a:headEnd/>
            <a:tailEnd/>
          </a:ln>
        </p:spPr>
      </p:pic>
      <p:pic>
        <p:nvPicPr>
          <p:cNvPr id="11" name="Picture 33"/>
          <p:cNvPicPr>
            <a:picLocks noChangeAspect="1"/>
          </p:cNvPicPr>
          <p:nvPr userDrawn="1"/>
        </p:nvPicPr>
        <p:blipFill>
          <a:blip r:embed="rId8"/>
          <a:srcRect/>
          <a:stretch>
            <a:fillRect/>
          </a:stretch>
        </p:blipFill>
        <p:spPr bwMode="auto">
          <a:xfrm>
            <a:off x="3890963" y="6346825"/>
            <a:ext cx="825500" cy="342900"/>
          </a:xfrm>
          <a:prstGeom prst="rect">
            <a:avLst/>
          </a:prstGeom>
          <a:noFill/>
          <a:ln w="9525">
            <a:noFill/>
            <a:miter lim="800000"/>
            <a:headEnd/>
            <a:tailEnd/>
          </a:ln>
        </p:spPr>
      </p:pic>
      <p:sp>
        <p:nvSpPr>
          <p:cNvPr id="12" name="TextBox 27"/>
          <p:cNvSpPr txBox="1"/>
          <p:nvPr userDrawn="1"/>
        </p:nvSpPr>
        <p:spPr>
          <a:xfrm>
            <a:off x="461963" y="6470650"/>
            <a:ext cx="527050" cy="409575"/>
          </a:xfrm>
          <a:prstGeom prst="rect">
            <a:avLst/>
          </a:prstGeom>
          <a:noFill/>
        </p:spPr>
        <p:txBody>
          <a:bodyPr/>
          <a:lstStyle/>
          <a:p>
            <a:pPr defTabSz="457200">
              <a:defRPr/>
            </a:pPr>
            <a:endParaRPr lang="en-US" sz="1000" dirty="0">
              <a:solidFill>
                <a:srgbClr val="000000"/>
              </a:solidFill>
              <a:latin typeface="+mj-lt"/>
              <a:ea typeface="Arial Unicode MS" pitchFamily="34" charset="-128"/>
              <a:cs typeface="Arial Unicode MS" pitchFamily="34" charset="-128"/>
            </a:endParaRPr>
          </a:p>
        </p:txBody>
      </p:sp>
      <p:pic>
        <p:nvPicPr>
          <p:cNvPr id="13" name="Picture 28"/>
          <p:cNvPicPr>
            <a:picLocks noChangeAspect="1"/>
          </p:cNvPicPr>
          <p:nvPr userDrawn="1"/>
        </p:nvPicPr>
        <p:blipFill>
          <a:blip r:embed="rId3"/>
          <a:srcRect/>
          <a:stretch>
            <a:fillRect/>
          </a:stretch>
        </p:blipFill>
        <p:spPr bwMode="auto">
          <a:xfrm>
            <a:off x="0" y="6223000"/>
            <a:ext cx="611188" cy="546100"/>
          </a:xfrm>
          <a:prstGeom prst="rect">
            <a:avLst/>
          </a:prstGeom>
          <a:noFill/>
          <a:ln w="9525">
            <a:noFill/>
            <a:miter lim="800000"/>
            <a:headEnd/>
            <a:tailEnd/>
          </a:ln>
        </p:spPr>
      </p:pic>
      <p:pic>
        <p:nvPicPr>
          <p:cNvPr id="14" name="Picture 29"/>
          <p:cNvPicPr>
            <a:picLocks noChangeAspect="1"/>
          </p:cNvPicPr>
          <p:nvPr userDrawn="1"/>
        </p:nvPicPr>
        <p:blipFill>
          <a:blip r:embed="rId4"/>
          <a:srcRect/>
          <a:stretch>
            <a:fillRect/>
          </a:stretch>
        </p:blipFill>
        <p:spPr bwMode="auto">
          <a:xfrm>
            <a:off x="622300" y="6353175"/>
            <a:ext cx="800100" cy="304800"/>
          </a:xfrm>
          <a:prstGeom prst="rect">
            <a:avLst/>
          </a:prstGeom>
          <a:noFill/>
          <a:ln w="9525">
            <a:noFill/>
            <a:miter lim="800000"/>
            <a:headEnd/>
            <a:tailEnd/>
          </a:ln>
        </p:spPr>
      </p:pic>
      <p:pic>
        <p:nvPicPr>
          <p:cNvPr id="15" name="Picture 30"/>
          <p:cNvPicPr>
            <a:picLocks noChangeAspect="1"/>
          </p:cNvPicPr>
          <p:nvPr userDrawn="1"/>
        </p:nvPicPr>
        <p:blipFill>
          <a:blip r:embed="rId5"/>
          <a:srcRect/>
          <a:stretch>
            <a:fillRect/>
          </a:stretch>
        </p:blipFill>
        <p:spPr bwMode="auto">
          <a:xfrm>
            <a:off x="2320925" y="6302375"/>
            <a:ext cx="1066800" cy="352425"/>
          </a:xfrm>
          <a:prstGeom prst="rect">
            <a:avLst/>
          </a:prstGeom>
          <a:noFill/>
          <a:ln w="9525">
            <a:noFill/>
            <a:miter lim="800000"/>
            <a:headEnd/>
            <a:tailEnd/>
          </a:ln>
        </p:spPr>
      </p:pic>
      <p:pic>
        <p:nvPicPr>
          <p:cNvPr id="16" name="Picture 31"/>
          <p:cNvPicPr>
            <a:picLocks noChangeAspect="1"/>
          </p:cNvPicPr>
          <p:nvPr userDrawn="1"/>
        </p:nvPicPr>
        <p:blipFill>
          <a:blip r:embed="rId6"/>
          <a:srcRect/>
          <a:stretch>
            <a:fillRect/>
          </a:stretch>
        </p:blipFill>
        <p:spPr bwMode="auto">
          <a:xfrm>
            <a:off x="1555750" y="6419850"/>
            <a:ext cx="1028700" cy="122238"/>
          </a:xfrm>
          <a:prstGeom prst="rect">
            <a:avLst/>
          </a:prstGeom>
          <a:noFill/>
          <a:ln w="9525">
            <a:noFill/>
            <a:miter lim="800000"/>
            <a:headEnd/>
            <a:tailEnd/>
          </a:ln>
        </p:spPr>
      </p:pic>
      <p:pic>
        <p:nvPicPr>
          <p:cNvPr id="17" name="Picture 32"/>
          <p:cNvPicPr>
            <a:picLocks noChangeAspect="1"/>
          </p:cNvPicPr>
          <p:nvPr userDrawn="1"/>
        </p:nvPicPr>
        <p:blipFill>
          <a:blip r:embed="rId7"/>
          <a:srcRect/>
          <a:stretch>
            <a:fillRect/>
          </a:stretch>
        </p:blipFill>
        <p:spPr bwMode="auto">
          <a:xfrm>
            <a:off x="3098800" y="6299200"/>
            <a:ext cx="681038" cy="444500"/>
          </a:xfrm>
          <a:prstGeom prst="rect">
            <a:avLst/>
          </a:prstGeom>
          <a:noFill/>
          <a:ln w="9525">
            <a:noFill/>
            <a:miter lim="800000"/>
            <a:headEnd/>
            <a:tailEnd/>
          </a:ln>
        </p:spPr>
      </p:pic>
      <p:pic>
        <p:nvPicPr>
          <p:cNvPr id="18" name="Picture 33"/>
          <p:cNvPicPr>
            <a:picLocks noChangeAspect="1"/>
          </p:cNvPicPr>
          <p:nvPr userDrawn="1"/>
        </p:nvPicPr>
        <p:blipFill>
          <a:blip r:embed="rId8"/>
          <a:srcRect/>
          <a:stretch>
            <a:fillRect/>
          </a:stretch>
        </p:blipFill>
        <p:spPr bwMode="auto">
          <a:xfrm>
            <a:off x="3890963" y="6337300"/>
            <a:ext cx="825500" cy="342900"/>
          </a:xfrm>
          <a:prstGeom prst="rect">
            <a:avLst/>
          </a:prstGeom>
          <a:noFill/>
          <a:ln w="9525">
            <a:noFill/>
            <a:miter lim="800000"/>
            <a:headEnd/>
            <a:tailEnd/>
          </a:ln>
        </p:spPr>
      </p:pic>
      <p:pic>
        <p:nvPicPr>
          <p:cNvPr id="19" name="Picture 3"/>
          <p:cNvPicPr>
            <a:picLocks noChangeAspect="1" noChangeArrowheads="1"/>
          </p:cNvPicPr>
          <p:nvPr userDrawn="1"/>
        </p:nvPicPr>
        <p:blipFill>
          <a:blip r:embed="rId9"/>
          <a:srcRect/>
          <a:stretch>
            <a:fillRect/>
          </a:stretch>
        </p:blipFill>
        <p:spPr bwMode="auto">
          <a:xfrm>
            <a:off x="4932363" y="6165850"/>
            <a:ext cx="1514475" cy="704850"/>
          </a:xfrm>
          <a:prstGeom prst="rect">
            <a:avLst/>
          </a:prstGeom>
          <a:noFill/>
          <a:ln w="9525">
            <a:noFill/>
            <a:miter lim="800000"/>
            <a:headEnd/>
            <a:tailEnd/>
          </a:ln>
        </p:spPr>
      </p:pic>
      <p:sp>
        <p:nvSpPr>
          <p:cNvPr id="118" name="Title 1"/>
          <p:cNvSpPr>
            <a:spLocks noGrp="1"/>
          </p:cNvSpPr>
          <p:nvPr>
            <p:ph type="ctrTitle"/>
          </p:nvPr>
        </p:nvSpPr>
        <p:spPr>
          <a:xfrm>
            <a:off x="762000" y="1318199"/>
            <a:ext cx="7950200" cy="609600"/>
          </a:xfrm>
          <a:prstGeom prst="rect">
            <a:avLst/>
          </a:prstGeom>
        </p:spPr>
        <p:txBody>
          <a:bodyPr lIns="0" anchor="t" anchorCtr="0">
            <a:noAutofit/>
          </a:bodyPr>
          <a:lstStyle>
            <a:lvl1pPr algn="l">
              <a:lnSpc>
                <a:spcPct val="100000"/>
              </a:lnSpc>
              <a:defRPr sz="6400" b="0">
                <a:solidFill>
                  <a:schemeClr val="bg1"/>
                </a:solidFill>
                <a:latin typeface="+mj-lt"/>
              </a:defRPr>
            </a:lvl1pPr>
          </a:lstStyle>
          <a:p>
            <a:r>
              <a:rPr lang="en-US" dirty="0" smtClean="0"/>
              <a:t>Click to edit Master title style</a:t>
            </a:r>
            <a:endParaRPr lang="en-US" dirty="0"/>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2_CAW11 Session Slide">
    <p:spTree>
      <p:nvGrpSpPr>
        <p:cNvPr id="1" name=""/>
        <p:cNvGrpSpPr/>
        <p:nvPr/>
      </p:nvGrpSpPr>
      <p:grpSpPr>
        <a:xfrm>
          <a:off x="0" y="0"/>
          <a:ext cx="0" cy="0"/>
          <a:chOff x="0" y="0"/>
          <a:chExt cx="0" cy="0"/>
        </a:xfrm>
      </p:grpSpPr>
      <p:sp>
        <p:nvSpPr>
          <p:cNvPr id="3" name="Rectangle 111"/>
          <p:cNvSpPr/>
          <p:nvPr/>
        </p:nvSpPr>
        <p:spPr bwMode="white">
          <a:xfrm>
            <a:off x="0" y="0"/>
            <a:ext cx="9144000" cy="5943600"/>
          </a:xfrm>
          <a:prstGeom prst="rect">
            <a:avLst/>
          </a:prstGeom>
          <a:gradFill>
            <a:gsLst>
              <a:gs pos="0">
                <a:srgbClr val="21076A">
                  <a:alpha val="90000"/>
                </a:srgbClr>
              </a:gs>
              <a:gs pos="51000">
                <a:srgbClr val="0070C0">
                  <a:alpha val="90000"/>
                </a:srgbClr>
              </a:gs>
              <a:gs pos="100000">
                <a:srgbClr val="0070C0">
                  <a:alpha val="90000"/>
                </a:srgbClr>
              </a:gs>
            </a:gsLst>
            <a:lin ang="189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000000"/>
              </a:solidFill>
            </a:endParaRPr>
          </a:p>
        </p:txBody>
      </p:sp>
      <p:sp>
        <p:nvSpPr>
          <p:cNvPr id="4" name="TextBox 27"/>
          <p:cNvSpPr txBox="1"/>
          <p:nvPr/>
        </p:nvSpPr>
        <p:spPr>
          <a:xfrm>
            <a:off x="461963" y="6470650"/>
            <a:ext cx="527050" cy="409575"/>
          </a:xfrm>
          <a:prstGeom prst="rect">
            <a:avLst/>
          </a:prstGeom>
          <a:noFill/>
        </p:spPr>
        <p:txBody>
          <a:bodyPr/>
          <a:lstStyle/>
          <a:p>
            <a:pPr defTabSz="457200">
              <a:defRPr/>
            </a:pPr>
            <a:endParaRPr lang="en-US" sz="1000" dirty="0">
              <a:solidFill>
                <a:srgbClr val="000000"/>
              </a:solidFill>
              <a:latin typeface="+mj-lt"/>
              <a:ea typeface="Arial Unicode MS" pitchFamily="34" charset="-128"/>
              <a:cs typeface="Arial Unicode MS" pitchFamily="34" charset="-128"/>
            </a:endParaRPr>
          </a:p>
        </p:txBody>
      </p:sp>
      <p:pic>
        <p:nvPicPr>
          <p:cNvPr id="5" name="Picture 28"/>
          <p:cNvPicPr>
            <a:picLocks noChangeAspect="1"/>
          </p:cNvPicPr>
          <p:nvPr/>
        </p:nvPicPr>
        <p:blipFill>
          <a:blip r:embed="rId2"/>
          <a:srcRect/>
          <a:stretch>
            <a:fillRect/>
          </a:stretch>
        </p:blipFill>
        <p:spPr bwMode="auto">
          <a:xfrm>
            <a:off x="0" y="6223000"/>
            <a:ext cx="611188" cy="546100"/>
          </a:xfrm>
          <a:prstGeom prst="rect">
            <a:avLst/>
          </a:prstGeom>
          <a:noFill/>
          <a:ln w="9525">
            <a:noFill/>
            <a:miter lim="800000"/>
            <a:headEnd/>
            <a:tailEnd/>
          </a:ln>
        </p:spPr>
      </p:pic>
      <p:pic>
        <p:nvPicPr>
          <p:cNvPr id="6" name="Picture 29"/>
          <p:cNvPicPr>
            <a:picLocks noChangeAspect="1"/>
          </p:cNvPicPr>
          <p:nvPr/>
        </p:nvPicPr>
        <p:blipFill>
          <a:blip r:embed="rId3"/>
          <a:srcRect/>
          <a:stretch>
            <a:fillRect/>
          </a:stretch>
        </p:blipFill>
        <p:spPr bwMode="auto">
          <a:xfrm>
            <a:off x="622300" y="6353175"/>
            <a:ext cx="800100" cy="304800"/>
          </a:xfrm>
          <a:prstGeom prst="rect">
            <a:avLst/>
          </a:prstGeom>
          <a:noFill/>
          <a:ln w="9525">
            <a:noFill/>
            <a:miter lim="800000"/>
            <a:headEnd/>
            <a:tailEnd/>
          </a:ln>
        </p:spPr>
      </p:pic>
      <p:pic>
        <p:nvPicPr>
          <p:cNvPr id="7" name="Picture 30"/>
          <p:cNvPicPr>
            <a:picLocks noChangeAspect="1"/>
          </p:cNvPicPr>
          <p:nvPr/>
        </p:nvPicPr>
        <p:blipFill>
          <a:blip r:embed="rId4"/>
          <a:srcRect/>
          <a:stretch>
            <a:fillRect/>
          </a:stretch>
        </p:blipFill>
        <p:spPr bwMode="auto">
          <a:xfrm>
            <a:off x="2320925" y="6302375"/>
            <a:ext cx="1066800" cy="352425"/>
          </a:xfrm>
          <a:prstGeom prst="rect">
            <a:avLst/>
          </a:prstGeom>
          <a:noFill/>
          <a:ln w="9525">
            <a:noFill/>
            <a:miter lim="800000"/>
            <a:headEnd/>
            <a:tailEnd/>
          </a:ln>
        </p:spPr>
      </p:pic>
      <p:pic>
        <p:nvPicPr>
          <p:cNvPr id="8" name="Picture 31"/>
          <p:cNvPicPr>
            <a:picLocks noChangeAspect="1"/>
          </p:cNvPicPr>
          <p:nvPr/>
        </p:nvPicPr>
        <p:blipFill>
          <a:blip r:embed="rId5"/>
          <a:srcRect/>
          <a:stretch>
            <a:fillRect/>
          </a:stretch>
        </p:blipFill>
        <p:spPr bwMode="auto">
          <a:xfrm>
            <a:off x="1555750" y="6419850"/>
            <a:ext cx="1028700" cy="122238"/>
          </a:xfrm>
          <a:prstGeom prst="rect">
            <a:avLst/>
          </a:prstGeom>
          <a:noFill/>
          <a:ln w="9525">
            <a:noFill/>
            <a:miter lim="800000"/>
            <a:headEnd/>
            <a:tailEnd/>
          </a:ln>
        </p:spPr>
      </p:pic>
      <p:pic>
        <p:nvPicPr>
          <p:cNvPr id="9" name="Picture 32"/>
          <p:cNvPicPr>
            <a:picLocks noChangeAspect="1"/>
          </p:cNvPicPr>
          <p:nvPr/>
        </p:nvPicPr>
        <p:blipFill>
          <a:blip r:embed="rId6"/>
          <a:srcRect/>
          <a:stretch>
            <a:fillRect/>
          </a:stretch>
        </p:blipFill>
        <p:spPr bwMode="auto">
          <a:xfrm>
            <a:off x="3098800" y="6299200"/>
            <a:ext cx="681038" cy="444500"/>
          </a:xfrm>
          <a:prstGeom prst="rect">
            <a:avLst/>
          </a:prstGeom>
          <a:noFill/>
          <a:ln w="9525">
            <a:noFill/>
            <a:miter lim="800000"/>
            <a:headEnd/>
            <a:tailEnd/>
          </a:ln>
        </p:spPr>
      </p:pic>
      <p:pic>
        <p:nvPicPr>
          <p:cNvPr id="10" name="Picture 33"/>
          <p:cNvPicPr>
            <a:picLocks noChangeAspect="1"/>
          </p:cNvPicPr>
          <p:nvPr/>
        </p:nvPicPr>
        <p:blipFill>
          <a:blip r:embed="rId7"/>
          <a:srcRect/>
          <a:stretch>
            <a:fillRect/>
          </a:stretch>
        </p:blipFill>
        <p:spPr bwMode="auto">
          <a:xfrm>
            <a:off x="3890963" y="6346825"/>
            <a:ext cx="825500" cy="342900"/>
          </a:xfrm>
          <a:prstGeom prst="rect">
            <a:avLst/>
          </a:prstGeom>
          <a:noFill/>
          <a:ln w="9525">
            <a:noFill/>
            <a:miter lim="800000"/>
            <a:headEnd/>
            <a:tailEnd/>
          </a:ln>
        </p:spPr>
      </p:pic>
      <p:pic>
        <p:nvPicPr>
          <p:cNvPr id="11" name="Picture 35"/>
          <p:cNvPicPr>
            <a:picLocks noChangeAspect="1"/>
          </p:cNvPicPr>
          <p:nvPr/>
        </p:nvPicPr>
        <p:blipFill>
          <a:blip r:embed="rId8"/>
          <a:srcRect/>
          <a:stretch>
            <a:fillRect/>
          </a:stretch>
        </p:blipFill>
        <p:spPr bwMode="auto">
          <a:xfrm>
            <a:off x="6556375" y="5588000"/>
            <a:ext cx="2587625" cy="1257300"/>
          </a:xfrm>
          <a:prstGeom prst="rect">
            <a:avLst/>
          </a:prstGeom>
          <a:noFill/>
          <a:ln w="9525">
            <a:noFill/>
            <a:miter lim="800000"/>
            <a:headEnd/>
            <a:tailEnd/>
          </a:ln>
        </p:spPr>
      </p:pic>
      <p:sp>
        <p:nvSpPr>
          <p:cNvPr id="12" name="TextBox 27"/>
          <p:cNvSpPr txBox="1"/>
          <p:nvPr userDrawn="1"/>
        </p:nvSpPr>
        <p:spPr>
          <a:xfrm>
            <a:off x="461963" y="6470650"/>
            <a:ext cx="527050" cy="409575"/>
          </a:xfrm>
          <a:prstGeom prst="rect">
            <a:avLst/>
          </a:prstGeom>
          <a:noFill/>
        </p:spPr>
        <p:txBody>
          <a:bodyPr/>
          <a:lstStyle/>
          <a:p>
            <a:pPr defTabSz="457200">
              <a:defRPr/>
            </a:pPr>
            <a:endParaRPr lang="en-US" sz="1000" dirty="0">
              <a:solidFill>
                <a:srgbClr val="000000"/>
              </a:solidFill>
              <a:latin typeface="+mj-lt"/>
              <a:ea typeface="Arial Unicode MS" pitchFamily="34" charset="-128"/>
              <a:cs typeface="Arial Unicode MS" pitchFamily="34" charset="-128"/>
            </a:endParaRPr>
          </a:p>
        </p:txBody>
      </p:sp>
      <p:pic>
        <p:nvPicPr>
          <p:cNvPr id="13" name="Picture 28"/>
          <p:cNvPicPr>
            <a:picLocks noChangeAspect="1"/>
          </p:cNvPicPr>
          <p:nvPr userDrawn="1"/>
        </p:nvPicPr>
        <p:blipFill>
          <a:blip r:embed="rId2"/>
          <a:srcRect/>
          <a:stretch>
            <a:fillRect/>
          </a:stretch>
        </p:blipFill>
        <p:spPr bwMode="auto">
          <a:xfrm>
            <a:off x="0" y="6223000"/>
            <a:ext cx="611188" cy="546100"/>
          </a:xfrm>
          <a:prstGeom prst="rect">
            <a:avLst/>
          </a:prstGeom>
          <a:noFill/>
          <a:ln w="9525">
            <a:noFill/>
            <a:miter lim="800000"/>
            <a:headEnd/>
            <a:tailEnd/>
          </a:ln>
        </p:spPr>
      </p:pic>
      <p:pic>
        <p:nvPicPr>
          <p:cNvPr id="14" name="Picture 29"/>
          <p:cNvPicPr>
            <a:picLocks noChangeAspect="1"/>
          </p:cNvPicPr>
          <p:nvPr userDrawn="1"/>
        </p:nvPicPr>
        <p:blipFill>
          <a:blip r:embed="rId3"/>
          <a:srcRect/>
          <a:stretch>
            <a:fillRect/>
          </a:stretch>
        </p:blipFill>
        <p:spPr bwMode="auto">
          <a:xfrm>
            <a:off x="622300" y="6353175"/>
            <a:ext cx="800100" cy="304800"/>
          </a:xfrm>
          <a:prstGeom prst="rect">
            <a:avLst/>
          </a:prstGeom>
          <a:noFill/>
          <a:ln w="9525">
            <a:noFill/>
            <a:miter lim="800000"/>
            <a:headEnd/>
            <a:tailEnd/>
          </a:ln>
        </p:spPr>
      </p:pic>
      <p:pic>
        <p:nvPicPr>
          <p:cNvPr id="15" name="Picture 30"/>
          <p:cNvPicPr>
            <a:picLocks noChangeAspect="1"/>
          </p:cNvPicPr>
          <p:nvPr userDrawn="1"/>
        </p:nvPicPr>
        <p:blipFill>
          <a:blip r:embed="rId4"/>
          <a:srcRect/>
          <a:stretch>
            <a:fillRect/>
          </a:stretch>
        </p:blipFill>
        <p:spPr bwMode="auto">
          <a:xfrm>
            <a:off x="2320925" y="6302375"/>
            <a:ext cx="1066800" cy="352425"/>
          </a:xfrm>
          <a:prstGeom prst="rect">
            <a:avLst/>
          </a:prstGeom>
          <a:noFill/>
          <a:ln w="9525">
            <a:noFill/>
            <a:miter lim="800000"/>
            <a:headEnd/>
            <a:tailEnd/>
          </a:ln>
        </p:spPr>
      </p:pic>
      <p:pic>
        <p:nvPicPr>
          <p:cNvPr id="16" name="Picture 31"/>
          <p:cNvPicPr>
            <a:picLocks noChangeAspect="1"/>
          </p:cNvPicPr>
          <p:nvPr userDrawn="1"/>
        </p:nvPicPr>
        <p:blipFill>
          <a:blip r:embed="rId5"/>
          <a:srcRect/>
          <a:stretch>
            <a:fillRect/>
          </a:stretch>
        </p:blipFill>
        <p:spPr bwMode="auto">
          <a:xfrm>
            <a:off x="1555750" y="6419850"/>
            <a:ext cx="1028700" cy="122238"/>
          </a:xfrm>
          <a:prstGeom prst="rect">
            <a:avLst/>
          </a:prstGeom>
          <a:noFill/>
          <a:ln w="9525">
            <a:noFill/>
            <a:miter lim="800000"/>
            <a:headEnd/>
            <a:tailEnd/>
          </a:ln>
        </p:spPr>
      </p:pic>
      <p:pic>
        <p:nvPicPr>
          <p:cNvPr id="17" name="Picture 32"/>
          <p:cNvPicPr>
            <a:picLocks noChangeAspect="1"/>
          </p:cNvPicPr>
          <p:nvPr userDrawn="1"/>
        </p:nvPicPr>
        <p:blipFill>
          <a:blip r:embed="rId6"/>
          <a:srcRect/>
          <a:stretch>
            <a:fillRect/>
          </a:stretch>
        </p:blipFill>
        <p:spPr bwMode="auto">
          <a:xfrm>
            <a:off x="3098800" y="6299200"/>
            <a:ext cx="681038" cy="444500"/>
          </a:xfrm>
          <a:prstGeom prst="rect">
            <a:avLst/>
          </a:prstGeom>
          <a:noFill/>
          <a:ln w="9525">
            <a:noFill/>
            <a:miter lim="800000"/>
            <a:headEnd/>
            <a:tailEnd/>
          </a:ln>
        </p:spPr>
      </p:pic>
      <p:pic>
        <p:nvPicPr>
          <p:cNvPr id="18" name="Picture 33"/>
          <p:cNvPicPr>
            <a:picLocks noChangeAspect="1"/>
          </p:cNvPicPr>
          <p:nvPr userDrawn="1"/>
        </p:nvPicPr>
        <p:blipFill>
          <a:blip r:embed="rId7"/>
          <a:srcRect/>
          <a:stretch>
            <a:fillRect/>
          </a:stretch>
        </p:blipFill>
        <p:spPr bwMode="auto">
          <a:xfrm>
            <a:off x="3890963" y="6337300"/>
            <a:ext cx="825500" cy="342900"/>
          </a:xfrm>
          <a:prstGeom prst="rect">
            <a:avLst/>
          </a:prstGeom>
          <a:noFill/>
          <a:ln w="9525">
            <a:noFill/>
            <a:miter lim="800000"/>
            <a:headEnd/>
            <a:tailEnd/>
          </a:ln>
        </p:spPr>
      </p:pic>
      <p:pic>
        <p:nvPicPr>
          <p:cNvPr id="19" name="Picture 35"/>
          <p:cNvPicPr>
            <a:picLocks noChangeAspect="1"/>
          </p:cNvPicPr>
          <p:nvPr userDrawn="1"/>
        </p:nvPicPr>
        <p:blipFill>
          <a:blip r:embed="rId8"/>
          <a:srcRect/>
          <a:stretch>
            <a:fillRect/>
          </a:stretch>
        </p:blipFill>
        <p:spPr bwMode="auto">
          <a:xfrm>
            <a:off x="6556375" y="5588000"/>
            <a:ext cx="2587625" cy="1257300"/>
          </a:xfrm>
          <a:prstGeom prst="rect">
            <a:avLst/>
          </a:prstGeom>
          <a:noFill/>
          <a:ln w="9525">
            <a:noFill/>
            <a:miter lim="800000"/>
            <a:headEnd/>
            <a:tailEnd/>
          </a:ln>
        </p:spPr>
      </p:pic>
      <p:pic>
        <p:nvPicPr>
          <p:cNvPr id="20" name="Picture 3"/>
          <p:cNvPicPr>
            <a:picLocks noChangeAspect="1" noChangeArrowheads="1"/>
          </p:cNvPicPr>
          <p:nvPr userDrawn="1"/>
        </p:nvPicPr>
        <p:blipFill>
          <a:blip r:embed="rId9"/>
          <a:srcRect/>
          <a:stretch>
            <a:fillRect/>
          </a:stretch>
        </p:blipFill>
        <p:spPr bwMode="auto">
          <a:xfrm>
            <a:off x="4932363" y="6165850"/>
            <a:ext cx="1514475" cy="704850"/>
          </a:xfrm>
          <a:prstGeom prst="rect">
            <a:avLst/>
          </a:prstGeom>
          <a:noFill/>
          <a:ln w="9525">
            <a:noFill/>
            <a:miter lim="800000"/>
            <a:headEnd/>
            <a:tailEnd/>
          </a:ln>
        </p:spPr>
      </p:pic>
      <p:sp>
        <p:nvSpPr>
          <p:cNvPr id="118" name="Title 1"/>
          <p:cNvSpPr>
            <a:spLocks noGrp="1"/>
          </p:cNvSpPr>
          <p:nvPr>
            <p:ph type="ctrTitle"/>
          </p:nvPr>
        </p:nvSpPr>
        <p:spPr>
          <a:xfrm>
            <a:off x="762000" y="1318199"/>
            <a:ext cx="7950200" cy="609600"/>
          </a:xfrm>
        </p:spPr>
        <p:txBody>
          <a:bodyPr>
            <a:noAutofit/>
          </a:bodyPr>
          <a:lstStyle>
            <a:lvl1pPr algn="l">
              <a:lnSpc>
                <a:spcPct val="100000"/>
              </a:lnSpc>
              <a:defRPr sz="6400" b="0">
                <a:solidFill>
                  <a:schemeClr val="bg1"/>
                </a:solidFill>
                <a:latin typeface="+mj-lt"/>
              </a:defRPr>
            </a:lvl1pPr>
          </a:lstStyle>
          <a:p>
            <a:r>
              <a:rPr lang="de-DE" smtClean="0"/>
              <a:t>Titelmasterformat durch Klicken bearbeiten</a:t>
            </a:r>
            <a:endParaRPr lang="en-US" dirty="0"/>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cSld name="1_CAW11 Session Slide">
    <p:spTree>
      <p:nvGrpSpPr>
        <p:cNvPr id="1" name=""/>
        <p:cNvGrpSpPr/>
        <p:nvPr/>
      </p:nvGrpSpPr>
      <p:grpSpPr>
        <a:xfrm>
          <a:off x="0" y="0"/>
          <a:ext cx="0" cy="0"/>
          <a:chOff x="0" y="0"/>
          <a:chExt cx="0" cy="0"/>
        </a:xfrm>
      </p:grpSpPr>
      <p:sp>
        <p:nvSpPr>
          <p:cNvPr id="5" name="Rectangle 111"/>
          <p:cNvSpPr/>
          <p:nvPr/>
        </p:nvSpPr>
        <p:spPr bwMode="white">
          <a:xfrm>
            <a:off x="0" y="0"/>
            <a:ext cx="9144000" cy="5943600"/>
          </a:xfrm>
          <a:prstGeom prst="rect">
            <a:avLst/>
          </a:prstGeom>
          <a:gradFill>
            <a:gsLst>
              <a:gs pos="0">
                <a:srgbClr val="21076A">
                  <a:alpha val="90000"/>
                </a:srgbClr>
              </a:gs>
              <a:gs pos="51000">
                <a:srgbClr val="0070C0">
                  <a:alpha val="90000"/>
                </a:srgbClr>
              </a:gs>
              <a:gs pos="100000">
                <a:srgbClr val="0070C0">
                  <a:alpha val="90000"/>
                </a:srgbClr>
              </a:gs>
            </a:gsLst>
            <a:lin ang="189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000000"/>
              </a:solidFill>
            </a:endParaRPr>
          </a:p>
        </p:txBody>
      </p:sp>
      <p:sp>
        <p:nvSpPr>
          <p:cNvPr id="6" name="TextBox 29"/>
          <p:cNvSpPr txBox="1"/>
          <p:nvPr/>
        </p:nvSpPr>
        <p:spPr>
          <a:xfrm>
            <a:off x="461963" y="6470650"/>
            <a:ext cx="527050" cy="409575"/>
          </a:xfrm>
          <a:prstGeom prst="rect">
            <a:avLst/>
          </a:prstGeom>
          <a:noFill/>
        </p:spPr>
        <p:txBody>
          <a:bodyPr/>
          <a:lstStyle/>
          <a:p>
            <a:pPr defTabSz="457200">
              <a:defRPr/>
            </a:pPr>
            <a:endParaRPr lang="en-US" sz="1000" dirty="0">
              <a:solidFill>
                <a:srgbClr val="000000"/>
              </a:solidFill>
              <a:latin typeface="+mj-lt"/>
              <a:ea typeface="Arial Unicode MS" pitchFamily="34" charset="-128"/>
              <a:cs typeface="Arial Unicode MS" pitchFamily="34" charset="-128"/>
            </a:endParaRPr>
          </a:p>
        </p:txBody>
      </p:sp>
      <p:pic>
        <p:nvPicPr>
          <p:cNvPr id="7" name="Picture 37"/>
          <p:cNvPicPr>
            <a:picLocks noChangeAspect="1"/>
          </p:cNvPicPr>
          <p:nvPr/>
        </p:nvPicPr>
        <p:blipFill>
          <a:blip r:embed="rId2"/>
          <a:srcRect/>
          <a:stretch>
            <a:fillRect/>
          </a:stretch>
        </p:blipFill>
        <p:spPr bwMode="auto">
          <a:xfrm>
            <a:off x="6556375" y="5588000"/>
            <a:ext cx="2587625" cy="1257300"/>
          </a:xfrm>
          <a:prstGeom prst="rect">
            <a:avLst/>
          </a:prstGeom>
          <a:noFill/>
          <a:ln w="9525">
            <a:noFill/>
            <a:miter lim="800000"/>
            <a:headEnd/>
            <a:tailEnd/>
          </a:ln>
        </p:spPr>
      </p:pic>
      <p:sp>
        <p:nvSpPr>
          <p:cNvPr id="8" name="TextBox 29"/>
          <p:cNvSpPr txBox="1"/>
          <p:nvPr userDrawn="1"/>
        </p:nvSpPr>
        <p:spPr>
          <a:xfrm>
            <a:off x="461963" y="6470650"/>
            <a:ext cx="527050" cy="409575"/>
          </a:xfrm>
          <a:prstGeom prst="rect">
            <a:avLst/>
          </a:prstGeom>
          <a:noFill/>
        </p:spPr>
        <p:txBody>
          <a:bodyPr/>
          <a:lstStyle/>
          <a:p>
            <a:pPr defTabSz="457200">
              <a:defRPr/>
            </a:pPr>
            <a:endParaRPr lang="en-US" sz="1000" dirty="0">
              <a:solidFill>
                <a:srgbClr val="000000"/>
              </a:solidFill>
              <a:latin typeface="+mj-lt"/>
              <a:ea typeface="Arial Unicode MS" pitchFamily="34" charset="-128"/>
              <a:cs typeface="Arial Unicode MS" pitchFamily="34" charset="-128"/>
            </a:endParaRPr>
          </a:p>
        </p:txBody>
      </p:sp>
      <p:pic>
        <p:nvPicPr>
          <p:cNvPr id="9" name="Picture 37"/>
          <p:cNvPicPr>
            <a:picLocks noChangeAspect="1"/>
          </p:cNvPicPr>
          <p:nvPr userDrawn="1"/>
        </p:nvPicPr>
        <p:blipFill>
          <a:blip r:embed="rId2"/>
          <a:srcRect/>
          <a:stretch>
            <a:fillRect/>
          </a:stretch>
        </p:blipFill>
        <p:spPr bwMode="auto">
          <a:xfrm>
            <a:off x="6556375" y="5588000"/>
            <a:ext cx="2587625" cy="1257300"/>
          </a:xfrm>
          <a:prstGeom prst="rect">
            <a:avLst/>
          </a:prstGeom>
          <a:noFill/>
          <a:ln w="9525">
            <a:noFill/>
            <a:miter lim="800000"/>
            <a:headEnd/>
            <a:tailEnd/>
          </a:ln>
        </p:spPr>
      </p:pic>
      <p:sp>
        <p:nvSpPr>
          <p:cNvPr id="10" name="TextBox 27"/>
          <p:cNvSpPr txBox="1"/>
          <p:nvPr userDrawn="1"/>
        </p:nvSpPr>
        <p:spPr>
          <a:xfrm>
            <a:off x="461963" y="6470650"/>
            <a:ext cx="527050" cy="409575"/>
          </a:xfrm>
          <a:prstGeom prst="rect">
            <a:avLst/>
          </a:prstGeom>
          <a:noFill/>
        </p:spPr>
        <p:txBody>
          <a:bodyPr/>
          <a:lstStyle/>
          <a:p>
            <a:pPr defTabSz="457200">
              <a:defRPr/>
            </a:pPr>
            <a:endParaRPr lang="en-US" sz="1000" dirty="0">
              <a:solidFill>
                <a:srgbClr val="000000"/>
              </a:solidFill>
              <a:latin typeface="+mj-lt"/>
              <a:ea typeface="Arial Unicode MS" pitchFamily="34" charset="-128"/>
              <a:cs typeface="Arial Unicode MS" pitchFamily="34" charset="-128"/>
            </a:endParaRPr>
          </a:p>
        </p:txBody>
      </p:sp>
      <p:pic>
        <p:nvPicPr>
          <p:cNvPr id="11" name="Picture 28"/>
          <p:cNvPicPr>
            <a:picLocks noChangeAspect="1"/>
          </p:cNvPicPr>
          <p:nvPr userDrawn="1"/>
        </p:nvPicPr>
        <p:blipFill>
          <a:blip r:embed="rId3"/>
          <a:srcRect/>
          <a:stretch>
            <a:fillRect/>
          </a:stretch>
        </p:blipFill>
        <p:spPr bwMode="auto">
          <a:xfrm>
            <a:off x="0" y="6223000"/>
            <a:ext cx="611188" cy="546100"/>
          </a:xfrm>
          <a:prstGeom prst="rect">
            <a:avLst/>
          </a:prstGeom>
          <a:noFill/>
          <a:ln w="9525">
            <a:noFill/>
            <a:miter lim="800000"/>
            <a:headEnd/>
            <a:tailEnd/>
          </a:ln>
        </p:spPr>
      </p:pic>
      <p:pic>
        <p:nvPicPr>
          <p:cNvPr id="12" name="Picture 29"/>
          <p:cNvPicPr>
            <a:picLocks noChangeAspect="1"/>
          </p:cNvPicPr>
          <p:nvPr userDrawn="1"/>
        </p:nvPicPr>
        <p:blipFill>
          <a:blip r:embed="rId4"/>
          <a:srcRect/>
          <a:stretch>
            <a:fillRect/>
          </a:stretch>
        </p:blipFill>
        <p:spPr bwMode="auto">
          <a:xfrm>
            <a:off x="622300" y="6353175"/>
            <a:ext cx="800100" cy="304800"/>
          </a:xfrm>
          <a:prstGeom prst="rect">
            <a:avLst/>
          </a:prstGeom>
          <a:noFill/>
          <a:ln w="9525">
            <a:noFill/>
            <a:miter lim="800000"/>
            <a:headEnd/>
            <a:tailEnd/>
          </a:ln>
        </p:spPr>
      </p:pic>
      <p:pic>
        <p:nvPicPr>
          <p:cNvPr id="13" name="Picture 30"/>
          <p:cNvPicPr>
            <a:picLocks noChangeAspect="1"/>
          </p:cNvPicPr>
          <p:nvPr userDrawn="1"/>
        </p:nvPicPr>
        <p:blipFill>
          <a:blip r:embed="rId5"/>
          <a:srcRect/>
          <a:stretch>
            <a:fillRect/>
          </a:stretch>
        </p:blipFill>
        <p:spPr bwMode="auto">
          <a:xfrm>
            <a:off x="2320925" y="6302375"/>
            <a:ext cx="1066800" cy="352425"/>
          </a:xfrm>
          <a:prstGeom prst="rect">
            <a:avLst/>
          </a:prstGeom>
          <a:noFill/>
          <a:ln w="9525">
            <a:noFill/>
            <a:miter lim="800000"/>
            <a:headEnd/>
            <a:tailEnd/>
          </a:ln>
        </p:spPr>
      </p:pic>
      <p:pic>
        <p:nvPicPr>
          <p:cNvPr id="14" name="Picture 31"/>
          <p:cNvPicPr>
            <a:picLocks noChangeAspect="1"/>
          </p:cNvPicPr>
          <p:nvPr userDrawn="1"/>
        </p:nvPicPr>
        <p:blipFill>
          <a:blip r:embed="rId6"/>
          <a:srcRect/>
          <a:stretch>
            <a:fillRect/>
          </a:stretch>
        </p:blipFill>
        <p:spPr bwMode="auto">
          <a:xfrm>
            <a:off x="1555750" y="6419850"/>
            <a:ext cx="1028700" cy="122238"/>
          </a:xfrm>
          <a:prstGeom prst="rect">
            <a:avLst/>
          </a:prstGeom>
          <a:noFill/>
          <a:ln w="9525">
            <a:noFill/>
            <a:miter lim="800000"/>
            <a:headEnd/>
            <a:tailEnd/>
          </a:ln>
        </p:spPr>
      </p:pic>
      <p:pic>
        <p:nvPicPr>
          <p:cNvPr id="15" name="Picture 32"/>
          <p:cNvPicPr>
            <a:picLocks noChangeAspect="1"/>
          </p:cNvPicPr>
          <p:nvPr userDrawn="1"/>
        </p:nvPicPr>
        <p:blipFill>
          <a:blip r:embed="rId7"/>
          <a:srcRect/>
          <a:stretch>
            <a:fillRect/>
          </a:stretch>
        </p:blipFill>
        <p:spPr bwMode="auto">
          <a:xfrm>
            <a:off x="3098800" y="6299200"/>
            <a:ext cx="681038" cy="444500"/>
          </a:xfrm>
          <a:prstGeom prst="rect">
            <a:avLst/>
          </a:prstGeom>
          <a:noFill/>
          <a:ln w="9525">
            <a:noFill/>
            <a:miter lim="800000"/>
            <a:headEnd/>
            <a:tailEnd/>
          </a:ln>
        </p:spPr>
      </p:pic>
      <p:pic>
        <p:nvPicPr>
          <p:cNvPr id="16" name="Picture 33"/>
          <p:cNvPicPr>
            <a:picLocks noChangeAspect="1"/>
          </p:cNvPicPr>
          <p:nvPr userDrawn="1"/>
        </p:nvPicPr>
        <p:blipFill>
          <a:blip r:embed="rId8"/>
          <a:srcRect/>
          <a:stretch>
            <a:fillRect/>
          </a:stretch>
        </p:blipFill>
        <p:spPr bwMode="auto">
          <a:xfrm>
            <a:off x="3890963" y="6346825"/>
            <a:ext cx="825500" cy="342900"/>
          </a:xfrm>
          <a:prstGeom prst="rect">
            <a:avLst/>
          </a:prstGeom>
          <a:noFill/>
          <a:ln w="9525">
            <a:noFill/>
            <a:miter lim="800000"/>
            <a:headEnd/>
            <a:tailEnd/>
          </a:ln>
        </p:spPr>
      </p:pic>
      <p:sp>
        <p:nvSpPr>
          <p:cNvPr id="17" name="TextBox 27"/>
          <p:cNvSpPr txBox="1"/>
          <p:nvPr userDrawn="1"/>
        </p:nvSpPr>
        <p:spPr>
          <a:xfrm>
            <a:off x="461963" y="6470650"/>
            <a:ext cx="527050" cy="409575"/>
          </a:xfrm>
          <a:prstGeom prst="rect">
            <a:avLst/>
          </a:prstGeom>
          <a:noFill/>
        </p:spPr>
        <p:txBody>
          <a:bodyPr/>
          <a:lstStyle/>
          <a:p>
            <a:pPr defTabSz="457200">
              <a:defRPr/>
            </a:pPr>
            <a:endParaRPr lang="en-US" sz="1000" dirty="0">
              <a:solidFill>
                <a:srgbClr val="000000"/>
              </a:solidFill>
              <a:latin typeface="+mj-lt"/>
              <a:ea typeface="Arial Unicode MS" pitchFamily="34" charset="-128"/>
              <a:cs typeface="Arial Unicode MS" pitchFamily="34" charset="-128"/>
            </a:endParaRPr>
          </a:p>
        </p:txBody>
      </p:sp>
      <p:pic>
        <p:nvPicPr>
          <p:cNvPr id="18" name="Picture 28"/>
          <p:cNvPicPr>
            <a:picLocks noChangeAspect="1"/>
          </p:cNvPicPr>
          <p:nvPr userDrawn="1"/>
        </p:nvPicPr>
        <p:blipFill>
          <a:blip r:embed="rId3"/>
          <a:srcRect/>
          <a:stretch>
            <a:fillRect/>
          </a:stretch>
        </p:blipFill>
        <p:spPr bwMode="auto">
          <a:xfrm>
            <a:off x="0" y="6223000"/>
            <a:ext cx="611188" cy="546100"/>
          </a:xfrm>
          <a:prstGeom prst="rect">
            <a:avLst/>
          </a:prstGeom>
          <a:noFill/>
          <a:ln w="9525">
            <a:noFill/>
            <a:miter lim="800000"/>
            <a:headEnd/>
            <a:tailEnd/>
          </a:ln>
        </p:spPr>
      </p:pic>
      <p:pic>
        <p:nvPicPr>
          <p:cNvPr id="19" name="Picture 29"/>
          <p:cNvPicPr>
            <a:picLocks noChangeAspect="1"/>
          </p:cNvPicPr>
          <p:nvPr userDrawn="1"/>
        </p:nvPicPr>
        <p:blipFill>
          <a:blip r:embed="rId4"/>
          <a:srcRect/>
          <a:stretch>
            <a:fillRect/>
          </a:stretch>
        </p:blipFill>
        <p:spPr bwMode="auto">
          <a:xfrm>
            <a:off x="622300" y="6353175"/>
            <a:ext cx="800100" cy="304800"/>
          </a:xfrm>
          <a:prstGeom prst="rect">
            <a:avLst/>
          </a:prstGeom>
          <a:noFill/>
          <a:ln w="9525">
            <a:noFill/>
            <a:miter lim="800000"/>
            <a:headEnd/>
            <a:tailEnd/>
          </a:ln>
        </p:spPr>
      </p:pic>
      <p:pic>
        <p:nvPicPr>
          <p:cNvPr id="20" name="Picture 30"/>
          <p:cNvPicPr>
            <a:picLocks noChangeAspect="1"/>
          </p:cNvPicPr>
          <p:nvPr userDrawn="1"/>
        </p:nvPicPr>
        <p:blipFill>
          <a:blip r:embed="rId5"/>
          <a:srcRect/>
          <a:stretch>
            <a:fillRect/>
          </a:stretch>
        </p:blipFill>
        <p:spPr bwMode="auto">
          <a:xfrm>
            <a:off x="2320925" y="6302375"/>
            <a:ext cx="1066800" cy="352425"/>
          </a:xfrm>
          <a:prstGeom prst="rect">
            <a:avLst/>
          </a:prstGeom>
          <a:noFill/>
          <a:ln w="9525">
            <a:noFill/>
            <a:miter lim="800000"/>
            <a:headEnd/>
            <a:tailEnd/>
          </a:ln>
        </p:spPr>
      </p:pic>
      <p:pic>
        <p:nvPicPr>
          <p:cNvPr id="21" name="Picture 31"/>
          <p:cNvPicPr>
            <a:picLocks noChangeAspect="1"/>
          </p:cNvPicPr>
          <p:nvPr userDrawn="1"/>
        </p:nvPicPr>
        <p:blipFill>
          <a:blip r:embed="rId6"/>
          <a:srcRect/>
          <a:stretch>
            <a:fillRect/>
          </a:stretch>
        </p:blipFill>
        <p:spPr bwMode="auto">
          <a:xfrm>
            <a:off x="1555750" y="6419850"/>
            <a:ext cx="1028700" cy="122238"/>
          </a:xfrm>
          <a:prstGeom prst="rect">
            <a:avLst/>
          </a:prstGeom>
          <a:noFill/>
          <a:ln w="9525">
            <a:noFill/>
            <a:miter lim="800000"/>
            <a:headEnd/>
            <a:tailEnd/>
          </a:ln>
        </p:spPr>
      </p:pic>
      <p:pic>
        <p:nvPicPr>
          <p:cNvPr id="22" name="Picture 32"/>
          <p:cNvPicPr>
            <a:picLocks noChangeAspect="1"/>
          </p:cNvPicPr>
          <p:nvPr userDrawn="1"/>
        </p:nvPicPr>
        <p:blipFill>
          <a:blip r:embed="rId7"/>
          <a:srcRect/>
          <a:stretch>
            <a:fillRect/>
          </a:stretch>
        </p:blipFill>
        <p:spPr bwMode="auto">
          <a:xfrm>
            <a:off x="3098800" y="6299200"/>
            <a:ext cx="681038" cy="444500"/>
          </a:xfrm>
          <a:prstGeom prst="rect">
            <a:avLst/>
          </a:prstGeom>
          <a:noFill/>
          <a:ln w="9525">
            <a:noFill/>
            <a:miter lim="800000"/>
            <a:headEnd/>
            <a:tailEnd/>
          </a:ln>
        </p:spPr>
      </p:pic>
      <p:pic>
        <p:nvPicPr>
          <p:cNvPr id="23" name="Picture 33"/>
          <p:cNvPicPr>
            <a:picLocks noChangeAspect="1"/>
          </p:cNvPicPr>
          <p:nvPr userDrawn="1"/>
        </p:nvPicPr>
        <p:blipFill>
          <a:blip r:embed="rId8"/>
          <a:srcRect/>
          <a:stretch>
            <a:fillRect/>
          </a:stretch>
        </p:blipFill>
        <p:spPr bwMode="auto">
          <a:xfrm>
            <a:off x="3890963" y="6337300"/>
            <a:ext cx="825500" cy="342900"/>
          </a:xfrm>
          <a:prstGeom prst="rect">
            <a:avLst/>
          </a:prstGeom>
          <a:noFill/>
          <a:ln w="9525">
            <a:noFill/>
            <a:miter lim="800000"/>
            <a:headEnd/>
            <a:tailEnd/>
          </a:ln>
        </p:spPr>
      </p:pic>
      <p:pic>
        <p:nvPicPr>
          <p:cNvPr id="24" name="Picture 3"/>
          <p:cNvPicPr>
            <a:picLocks noChangeAspect="1" noChangeArrowheads="1"/>
          </p:cNvPicPr>
          <p:nvPr userDrawn="1"/>
        </p:nvPicPr>
        <p:blipFill>
          <a:blip r:embed="rId9"/>
          <a:srcRect/>
          <a:stretch>
            <a:fillRect/>
          </a:stretch>
        </p:blipFill>
        <p:spPr bwMode="auto">
          <a:xfrm>
            <a:off x="4932363" y="6165850"/>
            <a:ext cx="1514475" cy="704850"/>
          </a:xfrm>
          <a:prstGeom prst="rect">
            <a:avLst/>
          </a:prstGeom>
          <a:noFill/>
          <a:ln w="9525">
            <a:noFill/>
            <a:miter lim="800000"/>
            <a:headEnd/>
            <a:tailEnd/>
          </a:ln>
        </p:spPr>
      </p:pic>
      <p:sp>
        <p:nvSpPr>
          <p:cNvPr id="118" name="Title 1"/>
          <p:cNvSpPr>
            <a:spLocks noGrp="1"/>
          </p:cNvSpPr>
          <p:nvPr>
            <p:ph type="ctrTitle"/>
          </p:nvPr>
        </p:nvSpPr>
        <p:spPr>
          <a:xfrm>
            <a:off x="762000" y="1318198"/>
            <a:ext cx="7569200" cy="1577401"/>
          </a:xfrm>
        </p:spPr>
        <p:txBody>
          <a:bodyPr>
            <a:noAutofit/>
          </a:bodyPr>
          <a:lstStyle>
            <a:lvl1pPr algn="l">
              <a:lnSpc>
                <a:spcPct val="100000"/>
              </a:lnSpc>
              <a:defRPr sz="3200" b="0">
                <a:solidFill>
                  <a:schemeClr val="bg1"/>
                </a:solidFill>
                <a:latin typeface="+mj-lt"/>
              </a:defRPr>
            </a:lvl1pPr>
          </a:lstStyle>
          <a:p>
            <a:r>
              <a:rPr lang="de-DE" smtClean="0"/>
              <a:t>Titelmasterformat durch Klicken bearbeiten</a:t>
            </a:r>
            <a:endParaRPr lang="en-US" dirty="0"/>
          </a:p>
        </p:txBody>
      </p:sp>
      <p:sp>
        <p:nvSpPr>
          <p:cNvPr id="119" name="Subtitle 2"/>
          <p:cNvSpPr>
            <a:spLocks noGrp="1"/>
          </p:cNvSpPr>
          <p:nvPr>
            <p:ph type="subTitle" idx="1"/>
          </p:nvPr>
        </p:nvSpPr>
        <p:spPr>
          <a:xfrm>
            <a:off x="762000" y="3009900"/>
            <a:ext cx="7581900" cy="571500"/>
          </a:xfrm>
        </p:spPr>
        <p:txBody>
          <a:bodyPr tIns="45720" rIns="91440" bIns="45720" rtlCol="0" anchor="b">
            <a:noAutofit/>
          </a:bodyPr>
          <a:lstStyle>
            <a:lvl1pPr marL="0" indent="0" algn="l" defTabSz="457200" rtl="0" eaLnBrk="1" latinLnBrk="0" hangingPunct="1">
              <a:lnSpc>
                <a:spcPct val="100000"/>
              </a:lnSpc>
              <a:spcBef>
                <a:spcPts val="1000"/>
              </a:spcBef>
              <a:buFont typeface="Lucida Grande"/>
              <a:buNone/>
              <a:defRPr lang="en-US" sz="1800" b="0" i="0" kern="1200" dirty="0">
                <a:solidFill>
                  <a:schemeClr val="bg1"/>
                </a:solidFill>
                <a:latin typeface="+mn-lt"/>
                <a:ea typeface="+mn-ea"/>
                <a:cs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US" dirty="0"/>
          </a:p>
        </p:txBody>
      </p:sp>
      <p:sp>
        <p:nvSpPr>
          <p:cNvPr id="50" name="Text Placeholder 49"/>
          <p:cNvSpPr>
            <a:spLocks noGrp="1"/>
          </p:cNvSpPr>
          <p:nvPr>
            <p:ph type="body" sz="quarter" idx="12"/>
          </p:nvPr>
        </p:nvSpPr>
        <p:spPr>
          <a:xfrm>
            <a:off x="762000" y="3657600"/>
            <a:ext cx="7594600" cy="584200"/>
          </a:xfrm>
          <a:noFill/>
          <a:ln w="9525">
            <a:noFill/>
            <a:miter lim="800000"/>
            <a:headEnd/>
            <a:tailEnd/>
          </a:ln>
        </p:spPr>
        <p:txBody>
          <a:bodyPr tIns="45720" rIns="91440" bIns="45720" rtlCol="0">
            <a:noAutofit/>
          </a:bodyPr>
          <a:lstStyle>
            <a:lvl1pPr marL="0" indent="0" algn="l" defTabSz="457200" rtl="0" eaLnBrk="1" fontAlgn="base" latinLnBrk="0" hangingPunct="1">
              <a:lnSpc>
                <a:spcPct val="100000"/>
              </a:lnSpc>
              <a:spcBef>
                <a:spcPct val="20000"/>
              </a:spcBef>
              <a:spcAft>
                <a:spcPct val="0"/>
              </a:spcAft>
              <a:buFont typeface="Arial"/>
              <a:buNone/>
              <a:defRPr lang="en-US" sz="1400" b="1" i="0" kern="1200" dirty="0" smtClean="0">
                <a:solidFill>
                  <a:schemeClr val="bg1"/>
                </a:solidFill>
                <a:latin typeface="+mn-lt"/>
                <a:ea typeface="+mn-ea"/>
                <a:cs typeface="Calibri" pitchFamily="34" charset="0"/>
              </a:defRPr>
            </a:lvl1pPr>
            <a:lvl2pPr marL="0" indent="0" algn="l" defTabSz="457200" rtl="0" eaLnBrk="1" fontAlgn="base" latinLnBrk="0" hangingPunct="1">
              <a:lnSpc>
                <a:spcPct val="100000"/>
              </a:lnSpc>
              <a:spcBef>
                <a:spcPct val="20000"/>
              </a:spcBef>
              <a:spcAft>
                <a:spcPct val="0"/>
              </a:spcAft>
              <a:buFont typeface="Arial"/>
              <a:buNone/>
              <a:defRPr lang="en-US" sz="1050" b="0" i="0" kern="1200" dirty="0" smtClean="0">
                <a:solidFill>
                  <a:schemeClr val="bg1"/>
                </a:solidFill>
                <a:latin typeface="+mn-lt"/>
                <a:ea typeface="+mn-ea"/>
                <a:cs typeface="Calibri" pitchFamily="34" charset="0"/>
              </a:defRPr>
            </a:lvl2pPr>
            <a:lvl3pPr marL="0" indent="0" algn="l" defTabSz="457200" rtl="0" eaLnBrk="1" fontAlgn="base" latinLnBrk="0" hangingPunct="1">
              <a:lnSpc>
                <a:spcPct val="100000"/>
              </a:lnSpc>
              <a:spcBef>
                <a:spcPct val="20000"/>
              </a:spcBef>
              <a:spcAft>
                <a:spcPct val="0"/>
              </a:spcAft>
              <a:buFont typeface="Arial"/>
              <a:buNone/>
              <a:defRPr lang="en-US" sz="1050" b="0" i="0" kern="1200" dirty="0" smtClean="0">
                <a:solidFill>
                  <a:schemeClr val="bg1"/>
                </a:solidFill>
                <a:latin typeface="+mn-lt"/>
                <a:ea typeface="+mn-ea"/>
                <a:cs typeface="Calibri" pitchFamily="34" charset="0"/>
              </a:defRPr>
            </a:lvl3pPr>
            <a:lvl4pPr marL="0" indent="0" algn="l" defTabSz="457200" rtl="0" eaLnBrk="1" fontAlgn="base" latinLnBrk="0" hangingPunct="1">
              <a:lnSpc>
                <a:spcPct val="100000"/>
              </a:lnSpc>
              <a:spcBef>
                <a:spcPct val="20000"/>
              </a:spcBef>
              <a:spcAft>
                <a:spcPct val="0"/>
              </a:spcAft>
              <a:buFont typeface="Arial"/>
              <a:buNone/>
              <a:defRPr lang="en-US" sz="1050" b="0" i="0" kern="1200" dirty="0" smtClean="0">
                <a:solidFill>
                  <a:schemeClr val="bg1"/>
                </a:solidFill>
                <a:latin typeface="+mn-lt"/>
                <a:ea typeface="+mn-ea"/>
                <a:cs typeface="Calibri" pitchFamily="34" charset="0"/>
              </a:defRPr>
            </a:lvl4pPr>
            <a:lvl5pPr marL="0" indent="0" algn="l" defTabSz="457200" rtl="0" eaLnBrk="1" fontAlgn="base" latinLnBrk="0" hangingPunct="1">
              <a:lnSpc>
                <a:spcPct val="100000"/>
              </a:lnSpc>
              <a:spcBef>
                <a:spcPct val="20000"/>
              </a:spcBef>
              <a:spcAft>
                <a:spcPct val="0"/>
              </a:spcAft>
              <a:buFont typeface="Arial"/>
              <a:buNone/>
              <a:defRPr lang="en-US" sz="1050" b="0" i="0" kern="1200" dirty="0" smtClean="0">
                <a:solidFill>
                  <a:schemeClr val="bg1"/>
                </a:solidFill>
                <a:latin typeface="+mn-lt"/>
                <a:ea typeface="+mn-ea"/>
                <a:cs typeface="Calibri" pitchFamily="34" charset="0"/>
              </a:defRPr>
            </a:lvl5pPr>
          </a:lstStyle>
          <a:p>
            <a:pPr lvl="0"/>
            <a:r>
              <a:rPr lang="de-DE" smtClean="0"/>
              <a:t>Textmasterformat bearbeiten</a:t>
            </a:r>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Titel und Inhalt">
    <p:spTree>
      <p:nvGrpSpPr>
        <p:cNvPr id="1" name=""/>
        <p:cNvGrpSpPr/>
        <p:nvPr/>
      </p:nvGrpSpPr>
      <p:grpSpPr>
        <a:xfrm>
          <a:off x="0" y="0"/>
          <a:ext cx="0" cy="0"/>
          <a:chOff x="0" y="0"/>
          <a:chExt cx="0" cy="0"/>
        </a:xfrm>
      </p:grpSpPr>
      <p:sp>
        <p:nvSpPr>
          <p:cNvPr id="4" name="Rectangle 6"/>
          <p:cNvSpPr/>
          <p:nvPr/>
        </p:nvSpPr>
        <p:spPr bwMode="white">
          <a:xfrm>
            <a:off x="0" y="0"/>
            <a:ext cx="9283700" cy="965200"/>
          </a:xfrm>
          <a:prstGeom prst="rect">
            <a:avLst/>
          </a:prstGeom>
          <a:gradFill>
            <a:gsLst>
              <a:gs pos="0">
                <a:srgbClr val="21076A">
                  <a:alpha val="90000"/>
                </a:srgbClr>
              </a:gs>
              <a:gs pos="51000">
                <a:srgbClr val="0070C0">
                  <a:alpha val="90000"/>
                </a:srgbClr>
              </a:gs>
              <a:gs pos="100000">
                <a:srgbClr val="0070C0">
                  <a:alpha val="90000"/>
                </a:srgbClr>
              </a:gs>
            </a:gsLst>
            <a:lin ang="189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000000"/>
              </a:solidFill>
            </a:endParaRPr>
          </a:p>
        </p:txBody>
      </p:sp>
      <p:pic>
        <p:nvPicPr>
          <p:cNvPr id="5" name="Picture 4"/>
          <p:cNvPicPr>
            <a:picLocks noChangeAspect="1"/>
          </p:cNvPicPr>
          <p:nvPr/>
        </p:nvPicPr>
        <p:blipFill>
          <a:blip r:embed="rId2"/>
          <a:srcRect/>
          <a:stretch>
            <a:fillRect/>
          </a:stretch>
        </p:blipFill>
        <p:spPr bwMode="auto">
          <a:xfrm>
            <a:off x="6556375" y="5588000"/>
            <a:ext cx="2587625" cy="1257300"/>
          </a:xfrm>
          <a:prstGeom prst="rect">
            <a:avLst/>
          </a:prstGeom>
          <a:noFill/>
          <a:ln w="9525">
            <a:noFill/>
            <a:miter lim="800000"/>
            <a:headEnd/>
            <a:tailEnd/>
          </a:ln>
        </p:spPr>
      </p:pic>
      <p:sp>
        <p:nvSpPr>
          <p:cNvPr id="6" name="TextBox 7"/>
          <p:cNvSpPr txBox="1"/>
          <p:nvPr userDrawn="1"/>
        </p:nvSpPr>
        <p:spPr>
          <a:xfrm>
            <a:off x="461963" y="6477000"/>
            <a:ext cx="509587" cy="407988"/>
          </a:xfrm>
          <a:prstGeom prst="rect">
            <a:avLst/>
          </a:prstGeom>
          <a:noFill/>
        </p:spPr>
        <p:txBody>
          <a:bodyPr/>
          <a:lstStyle/>
          <a:p>
            <a:pPr defTabSz="457200">
              <a:defRPr/>
            </a:pPr>
            <a:fld id="{F3BD79A0-FBF0-4E62-A5F4-4EF0ECB1AAE7}" type="slidenum">
              <a:rPr lang="en-US" sz="1000">
                <a:solidFill>
                  <a:srgbClr val="000000"/>
                </a:solidFill>
                <a:latin typeface="+mj-lt"/>
                <a:ea typeface="Arial Unicode MS" pitchFamily="34" charset="-128"/>
                <a:cs typeface="Arial Unicode MS" pitchFamily="34" charset="-128"/>
              </a:rPr>
              <a:pPr defTabSz="457200">
                <a:defRPr/>
              </a:pPr>
              <a:t>‹Nr.›</a:t>
            </a:fld>
            <a:endParaRPr lang="en-US" sz="1000" dirty="0">
              <a:solidFill>
                <a:srgbClr val="000000"/>
              </a:solidFill>
              <a:latin typeface="+mj-lt"/>
              <a:ea typeface="Arial Unicode MS" pitchFamily="34" charset="-128"/>
              <a:cs typeface="Arial Unicode MS" pitchFamily="34" charset="-128"/>
            </a:endParaRPr>
          </a:p>
        </p:txBody>
      </p:sp>
      <p:sp>
        <p:nvSpPr>
          <p:cNvPr id="7" name="TextBox 8"/>
          <p:cNvSpPr txBox="1"/>
          <p:nvPr userDrawn="1"/>
        </p:nvSpPr>
        <p:spPr>
          <a:xfrm>
            <a:off x="1676400" y="6477000"/>
            <a:ext cx="5775325" cy="407988"/>
          </a:xfrm>
          <a:prstGeom prst="rect">
            <a:avLst/>
          </a:prstGeom>
          <a:noFill/>
        </p:spPr>
        <p:txBody>
          <a:bodyPr/>
          <a:lstStyle/>
          <a:p>
            <a:pPr algn="ctr" defTabSz="457200">
              <a:defRPr/>
            </a:pPr>
            <a:r>
              <a:rPr lang="en-US" sz="1000" dirty="0">
                <a:solidFill>
                  <a:srgbClr val="000000"/>
                </a:solidFill>
                <a:latin typeface="+mj-lt"/>
                <a:ea typeface="Arial Unicode MS" pitchFamily="34" charset="-128"/>
                <a:cs typeface="Arial Unicode MS" pitchFamily="34" charset="-128"/>
              </a:rPr>
              <a:t>Copyright © 2013 CA. All rights reserved.</a:t>
            </a:r>
          </a:p>
        </p:txBody>
      </p:sp>
      <p:sp>
        <p:nvSpPr>
          <p:cNvPr id="2" name="Title 1"/>
          <p:cNvSpPr>
            <a:spLocks noGrp="1"/>
          </p:cNvSpPr>
          <p:nvPr>
            <p:ph type="title"/>
          </p:nvPr>
        </p:nvSpPr>
        <p:spPr>
          <a:xfrm>
            <a:off x="614172" y="182880"/>
            <a:ext cx="8119872" cy="731520"/>
          </a:xfrm>
        </p:spPr>
        <p:txBody>
          <a:bodyPr/>
          <a:lstStyle>
            <a:lvl1pPr>
              <a:defRPr/>
            </a:lvl1pPr>
          </a:lstStyle>
          <a:p>
            <a:r>
              <a:rPr lang="en-US" dirty="0" smtClean="0"/>
              <a:t>Titelmasterformat durch Klicken bearbeiten</a:t>
            </a:r>
            <a:endParaRPr lang="en-US" dirty="0"/>
          </a:p>
        </p:txBody>
      </p:sp>
      <p:sp>
        <p:nvSpPr>
          <p:cNvPr id="3" name="Content Placeholder 2"/>
          <p:cNvSpPr>
            <a:spLocks noGrp="1"/>
          </p:cNvSpPr>
          <p:nvPr>
            <p:ph idx="1"/>
          </p:nvPr>
        </p:nvSpPr>
        <p:spPr/>
        <p:txBody>
          <a:bodyPr/>
          <a:lstStyle>
            <a:lvl1pPr>
              <a:defRPr/>
            </a:lvl1pPr>
          </a:lstStyle>
          <a:p>
            <a:pPr lvl="0"/>
            <a:r>
              <a:rPr lang="en-US" dirty="0" smtClean="0"/>
              <a:t>Textmasterformate durch Klicken bearbeiten</a:t>
            </a:r>
          </a:p>
          <a:p>
            <a:pPr lvl="1"/>
            <a:r>
              <a:rPr lang="en-US" dirty="0" smtClean="0"/>
              <a:t>Zweite Ebene</a:t>
            </a:r>
          </a:p>
          <a:p>
            <a:pPr lvl="2"/>
            <a:r>
              <a:rPr lang="en-US" dirty="0" smtClean="0"/>
              <a:t>Dritte Ebene</a:t>
            </a:r>
          </a:p>
          <a:p>
            <a:pPr lvl="3"/>
            <a:r>
              <a:rPr lang="en-US" dirty="0" smtClean="0"/>
              <a:t>Vierte Ebene</a:t>
            </a:r>
          </a:p>
          <a:p>
            <a:pPr lvl="4"/>
            <a:r>
              <a:rPr lang="en-US" dirty="0" smtClean="0"/>
              <a:t>Fünfte Ebene</a:t>
            </a:r>
            <a:endParaRPr lang="en-US" dirty="0"/>
          </a:p>
        </p:txBody>
      </p:sp>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Tools4Plex Master">
    <p:spTree>
      <p:nvGrpSpPr>
        <p:cNvPr id="1" name=""/>
        <p:cNvGrpSpPr/>
        <p:nvPr/>
      </p:nvGrpSpPr>
      <p:grpSpPr>
        <a:xfrm>
          <a:off x="0" y="0"/>
          <a:ext cx="0" cy="0"/>
          <a:chOff x="0" y="0"/>
          <a:chExt cx="0" cy="0"/>
        </a:xfrm>
      </p:grpSpPr>
      <p:pic>
        <p:nvPicPr>
          <p:cNvPr id="3" name="Picture 6"/>
          <p:cNvPicPr>
            <a:picLocks noChangeAspect="1" noChangeArrowheads="1"/>
          </p:cNvPicPr>
          <p:nvPr userDrawn="1"/>
        </p:nvPicPr>
        <p:blipFill>
          <a:blip r:embed="rId2">
            <a:extLst/>
          </a:blip>
          <a:srcRect/>
          <a:stretch>
            <a:fillRect/>
          </a:stretch>
        </p:blipFill>
        <p:spPr bwMode="auto">
          <a:xfrm>
            <a:off x="395536" y="205732"/>
            <a:ext cx="1440160" cy="402946"/>
          </a:xfrm>
          <a:prstGeom prst="rect">
            <a:avLst/>
          </a:prstGeom>
          <a:noFill/>
          <a:ln>
            <a:noFill/>
          </a:ln>
          <a:effectLst>
            <a:outerShdw dist="35921" dir="2700000" algn="ctr" rotWithShape="0">
              <a:schemeClr val="bg2"/>
            </a:outerShdw>
            <a:reflection blurRad="6350" stA="50000" endA="300" endPos="90000" dir="5400000" sy="-100000" algn="bl" rotWithShape="0"/>
          </a:effectLst>
          <a:extLst/>
        </p:spPr>
      </p:pic>
      <p:pic>
        <p:nvPicPr>
          <p:cNvPr id="4" name="Picture 3"/>
          <p:cNvPicPr>
            <a:picLocks noChangeAspect="1" noChangeArrowheads="1"/>
          </p:cNvPicPr>
          <p:nvPr userDrawn="1"/>
        </p:nvPicPr>
        <p:blipFill>
          <a:blip r:embed="rId3"/>
          <a:srcRect/>
          <a:stretch>
            <a:fillRect/>
          </a:stretch>
        </p:blipFill>
        <p:spPr bwMode="auto">
          <a:xfrm>
            <a:off x="7451725" y="206375"/>
            <a:ext cx="1514475" cy="704850"/>
          </a:xfrm>
          <a:prstGeom prst="rect">
            <a:avLst/>
          </a:prstGeom>
          <a:noFill/>
          <a:ln w="9525">
            <a:noFill/>
            <a:miter lim="800000"/>
            <a:headEnd/>
            <a:tailEnd/>
          </a:ln>
        </p:spPr>
      </p:pic>
      <p:sp>
        <p:nvSpPr>
          <p:cNvPr id="2" name="Titel 1"/>
          <p:cNvSpPr>
            <a:spLocks noGrp="1"/>
          </p:cNvSpPr>
          <p:nvPr>
            <p:ph type="title"/>
          </p:nvPr>
        </p:nvSpPr>
        <p:spPr>
          <a:xfrm>
            <a:off x="399504" y="1052513"/>
            <a:ext cx="6880225" cy="385762"/>
          </a:xfrm>
          <a:prstGeom prst="rect">
            <a:avLst/>
          </a:prstGeom>
        </p:spPr>
        <p:txBody>
          <a:bodyPr/>
          <a:lstStyle/>
          <a:p>
            <a:r>
              <a:rPr lang="de-DE" smtClean="0"/>
              <a:t>Titelmasterformat durch Klicken bearbeiten</a:t>
            </a:r>
            <a:endParaRPr lang="de-DE"/>
          </a:p>
        </p:txBody>
      </p:sp>
      <p:sp>
        <p:nvSpPr>
          <p:cNvPr id="5" name="Foliennummernplatzhalter 14"/>
          <p:cNvSpPr>
            <a:spLocks noGrp="1"/>
          </p:cNvSpPr>
          <p:nvPr>
            <p:ph type="sldNum" sz="quarter" idx="10"/>
          </p:nvPr>
        </p:nvSpPr>
        <p:spPr>
          <a:xfrm>
            <a:off x="8378825" y="6519863"/>
            <a:ext cx="730250" cy="365125"/>
          </a:xfrm>
          <a:prstGeom prst="rect">
            <a:avLst/>
          </a:prstGeom>
        </p:spPr>
        <p:txBody>
          <a:bodyPr/>
          <a:lstStyle>
            <a:lvl1pPr>
              <a:defRPr/>
            </a:lvl1pPr>
          </a:lstStyle>
          <a:p>
            <a:pPr>
              <a:defRPr/>
            </a:pPr>
            <a:fld id="{E1594FFC-13E5-4AA8-B282-E4B4111C0D59}" type="slidenum">
              <a:rPr lang="de-DE"/>
              <a:pPr>
                <a:defRPr/>
              </a:pPr>
              <a:t>‹Nr.›</a:t>
            </a:fld>
            <a:endParaRPr lang="de-DE"/>
          </a:p>
        </p:txBody>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CAW11 Session Slide">
    <p:spTree>
      <p:nvGrpSpPr>
        <p:cNvPr id="1" name=""/>
        <p:cNvGrpSpPr/>
        <p:nvPr/>
      </p:nvGrpSpPr>
      <p:grpSpPr>
        <a:xfrm>
          <a:off x="0" y="0"/>
          <a:ext cx="0" cy="0"/>
          <a:chOff x="0" y="0"/>
          <a:chExt cx="0" cy="0"/>
        </a:xfrm>
      </p:grpSpPr>
      <p:sp>
        <p:nvSpPr>
          <p:cNvPr id="5" name="Rectangle 111"/>
          <p:cNvSpPr/>
          <p:nvPr userDrawn="1"/>
        </p:nvSpPr>
        <p:spPr bwMode="white">
          <a:xfrm>
            <a:off x="0" y="0"/>
            <a:ext cx="9144000" cy="5943600"/>
          </a:xfrm>
          <a:prstGeom prst="rect">
            <a:avLst/>
          </a:prstGeom>
          <a:gradFill>
            <a:gsLst>
              <a:gs pos="0">
                <a:srgbClr val="21076A">
                  <a:alpha val="90000"/>
                </a:srgbClr>
              </a:gs>
              <a:gs pos="51000">
                <a:srgbClr val="0070C0">
                  <a:alpha val="90000"/>
                </a:srgbClr>
              </a:gs>
              <a:gs pos="100000">
                <a:srgbClr val="0070C0">
                  <a:alpha val="90000"/>
                </a:srgbClr>
              </a:gs>
            </a:gsLst>
            <a:lin ang="189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000000"/>
              </a:solidFill>
            </a:endParaRPr>
          </a:p>
        </p:txBody>
      </p:sp>
      <p:pic>
        <p:nvPicPr>
          <p:cNvPr id="6" name="Picture 37"/>
          <p:cNvPicPr>
            <a:picLocks noChangeAspect="1"/>
          </p:cNvPicPr>
          <p:nvPr userDrawn="1"/>
        </p:nvPicPr>
        <p:blipFill>
          <a:blip r:embed="rId2"/>
          <a:srcRect/>
          <a:stretch>
            <a:fillRect/>
          </a:stretch>
        </p:blipFill>
        <p:spPr bwMode="auto">
          <a:xfrm>
            <a:off x="6556375" y="5588000"/>
            <a:ext cx="2587625" cy="1257300"/>
          </a:xfrm>
          <a:prstGeom prst="rect">
            <a:avLst/>
          </a:prstGeom>
          <a:noFill/>
          <a:ln w="9525">
            <a:noFill/>
            <a:miter lim="800000"/>
            <a:headEnd/>
            <a:tailEnd/>
          </a:ln>
        </p:spPr>
      </p:pic>
      <p:sp>
        <p:nvSpPr>
          <p:cNvPr id="7" name="TextBox 27"/>
          <p:cNvSpPr txBox="1"/>
          <p:nvPr userDrawn="1"/>
        </p:nvSpPr>
        <p:spPr>
          <a:xfrm>
            <a:off x="461963" y="6470650"/>
            <a:ext cx="527050" cy="409575"/>
          </a:xfrm>
          <a:prstGeom prst="rect">
            <a:avLst/>
          </a:prstGeom>
          <a:noFill/>
        </p:spPr>
        <p:txBody>
          <a:bodyPr/>
          <a:lstStyle/>
          <a:p>
            <a:pPr defTabSz="457200">
              <a:defRPr/>
            </a:pPr>
            <a:endParaRPr lang="en-US" sz="1000" dirty="0">
              <a:solidFill>
                <a:srgbClr val="000000"/>
              </a:solidFill>
              <a:latin typeface="+mj-lt"/>
              <a:ea typeface="Arial Unicode MS" pitchFamily="34" charset="-128"/>
              <a:cs typeface="Arial Unicode MS" pitchFamily="34" charset="-128"/>
            </a:endParaRPr>
          </a:p>
        </p:txBody>
      </p:sp>
      <p:pic>
        <p:nvPicPr>
          <p:cNvPr id="8" name="Picture 28"/>
          <p:cNvPicPr>
            <a:picLocks noChangeAspect="1"/>
          </p:cNvPicPr>
          <p:nvPr userDrawn="1"/>
        </p:nvPicPr>
        <p:blipFill>
          <a:blip r:embed="rId3"/>
          <a:srcRect/>
          <a:stretch>
            <a:fillRect/>
          </a:stretch>
        </p:blipFill>
        <p:spPr bwMode="auto">
          <a:xfrm>
            <a:off x="0" y="6223000"/>
            <a:ext cx="611188" cy="546100"/>
          </a:xfrm>
          <a:prstGeom prst="rect">
            <a:avLst/>
          </a:prstGeom>
          <a:noFill/>
          <a:ln w="9525">
            <a:noFill/>
            <a:miter lim="800000"/>
            <a:headEnd/>
            <a:tailEnd/>
          </a:ln>
        </p:spPr>
      </p:pic>
      <p:pic>
        <p:nvPicPr>
          <p:cNvPr id="9" name="Picture 29"/>
          <p:cNvPicPr>
            <a:picLocks noChangeAspect="1"/>
          </p:cNvPicPr>
          <p:nvPr userDrawn="1"/>
        </p:nvPicPr>
        <p:blipFill>
          <a:blip r:embed="rId4"/>
          <a:srcRect/>
          <a:stretch>
            <a:fillRect/>
          </a:stretch>
        </p:blipFill>
        <p:spPr bwMode="auto">
          <a:xfrm>
            <a:off x="622300" y="6353175"/>
            <a:ext cx="800100" cy="304800"/>
          </a:xfrm>
          <a:prstGeom prst="rect">
            <a:avLst/>
          </a:prstGeom>
          <a:noFill/>
          <a:ln w="9525">
            <a:noFill/>
            <a:miter lim="800000"/>
            <a:headEnd/>
            <a:tailEnd/>
          </a:ln>
        </p:spPr>
      </p:pic>
      <p:pic>
        <p:nvPicPr>
          <p:cNvPr id="10" name="Picture 30"/>
          <p:cNvPicPr>
            <a:picLocks noChangeAspect="1"/>
          </p:cNvPicPr>
          <p:nvPr userDrawn="1"/>
        </p:nvPicPr>
        <p:blipFill>
          <a:blip r:embed="rId5"/>
          <a:srcRect/>
          <a:stretch>
            <a:fillRect/>
          </a:stretch>
        </p:blipFill>
        <p:spPr bwMode="auto">
          <a:xfrm>
            <a:off x="2320925" y="6302375"/>
            <a:ext cx="1066800" cy="352425"/>
          </a:xfrm>
          <a:prstGeom prst="rect">
            <a:avLst/>
          </a:prstGeom>
          <a:noFill/>
          <a:ln w="9525">
            <a:noFill/>
            <a:miter lim="800000"/>
            <a:headEnd/>
            <a:tailEnd/>
          </a:ln>
        </p:spPr>
      </p:pic>
      <p:pic>
        <p:nvPicPr>
          <p:cNvPr id="11" name="Picture 31"/>
          <p:cNvPicPr>
            <a:picLocks noChangeAspect="1"/>
          </p:cNvPicPr>
          <p:nvPr userDrawn="1"/>
        </p:nvPicPr>
        <p:blipFill>
          <a:blip r:embed="rId6"/>
          <a:srcRect/>
          <a:stretch>
            <a:fillRect/>
          </a:stretch>
        </p:blipFill>
        <p:spPr bwMode="auto">
          <a:xfrm>
            <a:off x="1555750" y="6419850"/>
            <a:ext cx="1028700" cy="122238"/>
          </a:xfrm>
          <a:prstGeom prst="rect">
            <a:avLst/>
          </a:prstGeom>
          <a:noFill/>
          <a:ln w="9525">
            <a:noFill/>
            <a:miter lim="800000"/>
            <a:headEnd/>
            <a:tailEnd/>
          </a:ln>
        </p:spPr>
      </p:pic>
      <p:pic>
        <p:nvPicPr>
          <p:cNvPr id="12" name="Picture 32"/>
          <p:cNvPicPr>
            <a:picLocks noChangeAspect="1"/>
          </p:cNvPicPr>
          <p:nvPr userDrawn="1"/>
        </p:nvPicPr>
        <p:blipFill>
          <a:blip r:embed="rId7"/>
          <a:srcRect/>
          <a:stretch>
            <a:fillRect/>
          </a:stretch>
        </p:blipFill>
        <p:spPr bwMode="auto">
          <a:xfrm>
            <a:off x="3098800" y="6299200"/>
            <a:ext cx="681038" cy="444500"/>
          </a:xfrm>
          <a:prstGeom prst="rect">
            <a:avLst/>
          </a:prstGeom>
          <a:noFill/>
          <a:ln w="9525">
            <a:noFill/>
            <a:miter lim="800000"/>
            <a:headEnd/>
            <a:tailEnd/>
          </a:ln>
        </p:spPr>
      </p:pic>
      <p:pic>
        <p:nvPicPr>
          <p:cNvPr id="13" name="Picture 33"/>
          <p:cNvPicPr>
            <a:picLocks noChangeAspect="1"/>
          </p:cNvPicPr>
          <p:nvPr userDrawn="1"/>
        </p:nvPicPr>
        <p:blipFill>
          <a:blip r:embed="rId8"/>
          <a:srcRect/>
          <a:stretch>
            <a:fillRect/>
          </a:stretch>
        </p:blipFill>
        <p:spPr bwMode="auto">
          <a:xfrm>
            <a:off x="3890963" y="6346825"/>
            <a:ext cx="825500" cy="342900"/>
          </a:xfrm>
          <a:prstGeom prst="rect">
            <a:avLst/>
          </a:prstGeom>
          <a:noFill/>
          <a:ln w="9525">
            <a:noFill/>
            <a:miter lim="800000"/>
            <a:headEnd/>
            <a:tailEnd/>
          </a:ln>
        </p:spPr>
      </p:pic>
      <p:sp>
        <p:nvSpPr>
          <p:cNvPr id="14" name="TextBox 27"/>
          <p:cNvSpPr txBox="1"/>
          <p:nvPr userDrawn="1"/>
        </p:nvSpPr>
        <p:spPr>
          <a:xfrm>
            <a:off x="461963" y="6470650"/>
            <a:ext cx="527050" cy="409575"/>
          </a:xfrm>
          <a:prstGeom prst="rect">
            <a:avLst/>
          </a:prstGeom>
          <a:noFill/>
        </p:spPr>
        <p:txBody>
          <a:bodyPr/>
          <a:lstStyle/>
          <a:p>
            <a:pPr defTabSz="457200">
              <a:defRPr/>
            </a:pPr>
            <a:endParaRPr lang="en-US" sz="1000" dirty="0">
              <a:solidFill>
                <a:srgbClr val="000000"/>
              </a:solidFill>
              <a:latin typeface="+mj-lt"/>
              <a:ea typeface="Arial Unicode MS" pitchFamily="34" charset="-128"/>
              <a:cs typeface="Arial Unicode MS" pitchFamily="34" charset="-128"/>
            </a:endParaRPr>
          </a:p>
        </p:txBody>
      </p:sp>
      <p:pic>
        <p:nvPicPr>
          <p:cNvPr id="15" name="Picture 28"/>
          <p:cNvPicPr>
            <a:picLocks noChangeAspect="1"/>
          </p:cNvPicPr>
          <p:nvPr userDrawn="1"/>
        </p:nvPicPr>
        <p:blipFill>
          <a:blip r:embed="rId3"/>
          <a:srcRect/>
          <a:stretch>
            <a:fillRect/>
          </a:stretch>
        </p:blipFill>
        <p:spPr bwMode="auto">
          <a:xfrm>
            <a:off x="0" y="6223000"/>
            <a:ext cx="611188" cy="546100"/>
          </a:xfrm>
          <a:prstGeom prst="rect">
            <a:avLst/>
          </a:prstGeom>
          <a:noFill/>
          <a:ln w="9525">
            <a:noFill/>
            <a:miter lim="800000"/>
            <a:headEnd/>
            <a:tailEnd/>
          </a:ln>
        </p:spPr>
      </p:pic>
      <p:pic>
        <p:nvPicPr>
          <p:cNvPr id="16" name="Picture 29"/>
          <p:cNvPicPr>
            <a:picLocks noChangeAspect="1"/>
          </p:cNvPicPr>
          <p:nvPr userDrawn="1"/>
        </p:nvPicPr>
        <p:blipFill>
          <a:blip r:embed="rId4"/>
          <a:srcRect/>
          <a:stretch>
            <a:fillRect/>
          </a:stretch>
        </p:blipFill>
        <p:spPr bwMode="auto">
          <a:xfrm>
            <a:off x="622300" y="6353175"/>
            <a:ext cx="800100" cy="304800"/>
          </a:xfrm>
          <a:prstGeom prst="rect">
            <a:avLst/>
          </a:prstGeom>
          <a:noFill/>
          <a:ln w="9525">
            <a:noFill/>
            <a:miter lim="800000"/>
            <a:headEnd/>
            <a:tailEnd/>
          </a:ln>
        </p:spPr>
      </p:pic>
      <p:pic>
        <p:nvPicPr>
          <p:cNvPr id="17" name="Picture 30"/>
          <p:cNvPicPr>
            <a:picLocks noChangeAspect="1"/>
          </p:cNvPicPr>
          <p:nvPr userDrawn="1"/>
        </p:nvPicPr>
        <p:blipFill>
          <a:blip r:embed="rId5"/>
          <a:srcRect/>
          <a:stretch>
            <a:fillRect/>
          </a:stretch>
        </p:blipFill>
        <p:spPr bwMode="auto">
          <a:xfrm>
            <a:off x="2320925" y="6302375"/>
            <a:ext cx="1066800" cy="352425"/>
          </a:xfrm>
          <a:prstGeom prst="rect">
            <a:avLst/>
          </a:prstGeom>
          <a:noFill/>
          <a:ln w="9525">
            <a:noFill/>
            <a:miter lim="800000"/>
            <a:headEnd/>
            <a:tailEnd/>
          </a:ln>
        </p:spPr>
      </p:pic>
      <p:pic>
        <p:nvPicPr>
          <p:cNvPr id="18" name="Picture 31"/>
          <p:cNvPicPr>
            <a:picLocks noChangeAspect="1"/>
          </p:cNvPicPr>
          <p:nvPr userDrawn="1"/>
        </p:nvPicPr>
        <p:blipFill>
          <a:blip r:embed="rId6"/>
          <a:srcRect/>
          <a:stretch>
            <a:fillRect/>
          </a:stretch>
        </p:blipFill>
        <p:spPr bwMode="auto">
          <a:xfrm>
            <a:off x="1555750" y="6419850"/>
            <a:ext cx="1028700" cy="122238"/>
          </a:xfrm>
          <a:prstGeom prst="rect">
            <a:avLst/>
          </a:prstGeom>
          <a:noFill/>
          <a:ln w="9525">
            <a:noFill/>
            <a:miter lim="800000"/>
            <a:headEnd/>
            <a:tailEnd/>
          </a:ln>
        </p:spPr>
      </p:pic>
      <p:pic>
        <p:nvPicPr>
          <p:cNvPr id="19" name="Picture 32"/>
          <p:cNvPicPr>
            <a:picLocks noChangeAspect="1"/>
          </p:cNvPicPr>
          <p:nvPr userDrawn="1"/>
        </p:nvPicPr>
        <p:blipFill>
          <a:blip r:embed="rId7"/>
          <a:srcRect/>
          <a:stretch>
            <a:fillRect/>
          </a:stretch>
        </p:blipFill>
        <p:spPr bwMode="auto">
          <a:xfrm>
            <a:off x="3098800" y="6299200"/>
            <a:ext cx="681038" cy="444500"/>
          </a:xfrm>
          <a:prstGeom prst="rect">
            <a:avLst/>
          </a:prstGeom>
          <a:noFill/>
          <a:ln w="9525">
            <a:noFill/>
            <a:miter lim="800000"/>
            <a:headEnd/>
            <a:tailEnd/>
          </a:ln>
        </p:spPr>
      </p:pic>
      <p:pic>
        <p:nvPicPr>
          <p:cNvPr id="20" name="Picture 33"/>
          <p:cNvPicPr>
            <a:picLocks noChangeAspect="1"/>
          </p:cNvPicPr>
          <p:nvPr userDrawn="1"/>
        </p:nvPicPr>
        <p:blipFill>
          <a:blip r:embed="rId8"/>
          <a:srcRect/>
          <a:stretch>
            <a:fillRect/>
          </a:stretch>
        </p:blipFill>
        <p:spPr bwMode="auto">
          <a:xfrm>
            <a:off x="3890963" y="6337300"/>
            <a:ext cx="825500" cy="342900"/>
          </a:xfrm>
          <a:prstGeom prst="rect">
            <a:avLst/>
          </a:prstGeom>
          <a:noFill/>
          <a:ln w="9525">
            <a:noFill/>
            <a:miter lim="800000"/>
            <a:headEnd/>
            <a:tailEnd/>
          </a:ln>
        </p:spPr>
      </p:pic>
      <p:pic>
        <p:nvPicPr>
          <p:cNvPr id="21" name="Picture 3"/>
          <p:cNvPicPr>
            <a:picLocks noChangeAspect="1" noChangeArrowheads="1"/>
          </p:cNvPicPr>
          <p:nvPr userDrawn="1"/>
        </p:nvPicPr>
        <p:blipFill>
          <a:blip r:embed="rId9"/>
          <a:srcRect/>
          <a:stretch>
            <a:fillRect/>
          </a:stretch>
        </p:blipFill>
        <p:spPr bwMode="auto">
          <a:xfrm>
            <a:off x="4932363" y="6165850"/>
            <a:ext cx="1514475" cy="704850"/>
          </a:xfrm>
          <a:prstGeom prst="rect">
            <a:avLst/>
          </a:prstGeom>
          <a:noFill/>
          <a:ln w="9525">
            <a:noFill/>
            <a:miter lim="800000"/>
            <a:headEnd/>
            <a:tailEnd/>
          </a:ln>
        </p:spPr>
      </p:pic>
      <p:sp>
        <p:nvSpPr>
          <p:cNvPr id="118" name="Title 1"/>
          <p:cNvSpPr>
            <a:spLocks noGrp="1"/>
          </p:cNvSpPr>
          <p:nvPr>
            <p:ph type="ctrTitle"/>
          </p:nvPr>
        </p:nvSpPr>
        <p:spPr>
          <a:xfrm>
            <a:off x="762000" y="1318198"/>
            <a:ext cx="7569200" cy="1577401"/>
          </a:xfrm>
          <a:prstGeom prst="rect">
            <a:avLst/>
          </a:prstGeom>
        </p:spPr>
        <p:txBody>
          <a:bodyPr lIns="0" anchor="t" anchorCtr="0">
            <a:noAutofit/>
          </a:bodyPr>
          <a:lstStyle>
            <a:lvl1pPr algn="l">
              <a:lnSpc>
                <a:spcPct val="100000"/>
              </a:lnSpc>
              <a:defRPr sz="3200" b="0">
                <a:solidFill>
                  <a:schemeClr val="bg1"/>
                </a:solidFill>
                <a:latin typeface="+mj-lt"/>
              </a:defRPr>
            </a:lvl1pPr>
          </a:lstStyle>
          <a:p>
            <a:r>
              <a:rPr lang="en-US" dirty="0" smtClean="0"/>
              <a:t>Click to edit Master title style</a:t>
            </a:r>
            <a:endParaRPr lang="en-US" dirty="0"/>
          </a:p>
        </p:txBody>
      </p:sp>
      <p:sp>
        <p:nvSpPr>
          <p:cNvPr id="119" name="Subtitle 2"/>
          <p:cNvSpPr>
            <a:spLocks noGrp="1"/>
          </p:cNvSpPr>
          <p:nvPr>
            <p:ph type="subTitle" idx="1"/>
          </p:nvPr>
        </p:nvSpPr>
        <p:spPr>
          <a:xfrm>
            <a:off x="762000" y="3009900"/>
            <a:ext cx="7581900" cy="571500"/>
          </a:xfrm>
          <a:prstGeom prst="rect">
            <a:avLst/>
          </a:prstGeom>
        </p:spPr>
        <p:txBody>
          <a:bodyPr vert="horz" lIns="0" tIns="45720" rIns="91440" bIns="45720" rtlCol="0" anchor="b" anchorCtr="0">
            <a:noAutofit/>
          </a:bodyPr>
          <a:lstStyle>
            <a:lvl1pPr marL="0" indent="0" algn="l" defTabSz="457200" rtl="0" eaLnBrk="1" latinLnBrk="0" hangingPunct="1">
              <a:lnSpc>
                <a:spcPct val="100000"/>
              </a:lnSpc>
              <a:spcBef>
                <a:spcPts val="1000"/>
              </a:spcBef>
              <a:buFont typeface="Lucida Grande"/>
              <a:buNone/>
              <a:defRPr lang="en-US" sz="1800" b="0" i="0" kern="1200" dirty="0">
                <a:solidFill>
                  <a:schemeClr val="bg1"/>
                </a:solidFill>
                <a:latin typeface="+mn-lt"/>
                <a:ea typeface="+mn-ea"/>
                <a:cs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0" name="Text Placeholder 49"/>
          <p:cNvSpPr>
            <a:spLocks noGrp="1"/>
          </p:cNvSpPr>
          <p:nvPr>
            <p:ph type="body" sz="quarter" idx="12"/>
          </p:nvPr>
        </p:nvSpPr>
        <p:spPr>
          <a:xfrm>
            <a:off x="762000" y="3657600"/>
            <a:ext cx="7594600" cy="584200"/>
          </a:xfrm>
          <a:prstGeom prst="rect">
            <a:avLst/>
          </a:prstGeom>
          <a:noFill/>
          <a:ln w="9525">
            <a:noFill/>
            <a:miter lim="800000"/>
            <a:headEnd/>
            <a:tailEnd/>
          </a:ln>
        </p:spPr>
        <p:txBody>
          <a:bodyPr vert="horz" wrap="square" lIns="0" tIns="45720" rIns="91440" bIns="45720" numCol="1" rtlCol="0" anchor="t" anchorCtr="0" compatLnSpc="1">
            <a:prstTxWarp prst="textNoShape">
              <a:avLst/>
            </a:prstTxWarp>
            <a:noAutofit/>
          </a:bodyPr>
          <a:lstStyle>
            <a:lvl1pPr marL="0" indent="0" algn="l" defTabSz="457200" rtl="0" eaLnBrk="1" fontAlgn="base" latinLnBrk="0" hangingPunct="1">
              <a:lnSpc>
                <a:spcPct val="100000"/>
              </a:lnSpc>
              <a:spcBef>
                <a:spcPct val="20000"/>
              </a:spcBef>
              <a:spcAft>
                <a:spcPct val="0"/>
              </a:spcAft>
              <a:buFont typeface="Arial"/>
              <a:buNone/>
              <a:defRPr lang="en-US" sz="1400" b="1" i="0" kern="1200" dirty="0" smtClean="0">
                <a:solidFill>
                  <a:schemeClr val="bg1"/>
                </a:solidFill>
                <a:latin typeface="+mn-lt"/>
                <a:ea typeface="+mn-ea"/>
                <a:cs typeface="Calibri" pitchFamily="34" charset="0"/>
              </a:defRPr>
            </a:lvl1pPr>
            <a:lvl2pPr marL="0" indent="0" algn="l" defTabSz="457200" rtl="0" eaLnBrk="1" fontAlgn="base" latinLnBrk="0" hangingPunct="1">
              <a:lnSpc>
                <a:spcPct val="100000"/>
              </a:lnSpc>
              <a:spcBef>
                <a:spcPct val="20000"/>
              </a:spcBef>
              <a:spcAft>
                <a:spcPct val="0"/>
              </a:spcAft>
              <a:buFont typeface="Arial"/>
              <a:buNone/>
              <a:defRPr lang="en-US" sz="1050" b="0" i="0" kern="1200" dirty="0" smtClean="0">
                <a:solidFill>
                  <a:schemeClr val="bg1"/>
                </a:solidFill>
                <a:latin typeface="+mn-lt"/>
                <a:ea typeface="+mn-ea"/>
                <a:cs typeface="Calibri" pitchFamily="34" charset="0"/>
              </a:defRPr>
            </a:lvl2pPr>
            <a:lvl3pPr marL="0" indent="0" algn="l" defTabSz="457200" rtl="0" eaLnBrk="1" fontAlgn="base" latinLnBrk="0" hangingPunct="1">
              <a:lnSpc>
                <a:spcPct val="100000"/>
              </a:lnSpc>
              <a:spcBef>
                <a:spcPct val="20000"/>
              </a:spcBef>
              <a:spcAft>
                <a:spcPct val="0"/>
              </a:spcAft>
              <a:buFont typeface="Arial"/>
              <a:buNone/>
              <a:defRPr lang="en-US" sz="1050" b="0" i="0" kern="1200" dirty="0" smtClean="0">
                <a:solidFill>
                  <a:schemeClr val="bg1"/>
                </a:solidFill>
                <a:latin typeface="+mn-lt"/>
                <a:ea typeface="+mn-ea"/>
                <a:cs typeface="Calibri" pitchFamily="34" charset="0"/>
              </a:defRPr>
            </a:lvl3pPr>
            <a:lvl4pPr marL="0" indent="0" algn="l" defTabSz="457200" rtl="0" eaLnBrk="1" fontAlgn="base" latinLnBrk="0" hangingPunct="1">
              <a:lnSpc>
                <a:spcPct val="100000"/>
              </a:lnSpc>
              <a:spcBef>
                <a:spcPct val="20000"/>
              </a:spcBef>
              <a:spcAft>
                <a:spcPct val="0"/>
              </a:spcAft>
              <a:buFont typeface="Arial"/>
              <a:buNone/>
              <a:defRPr lang="en-US" sz="1050" b="0" i="0" kern="1200" dirty="0" smtClean="0">
                <a:solidFill>
                  <a:schemeClr val="bg1"/>
                </a:solidFill>
                <a:latin typeface="+mn-lt"/>
                <a:ea typeface="+mn-ea"/>
                <a:cs typeface="Calibri" pitchFamily="34" charset="0"/>
              </a:defRPr>
            </a:lvl4pPr>
            <a:lvl5pPr marL="0" indent="0" algn="l" defTabSz="457200" rtl="0" eaLnBrk="1" fontAlgn="base" latinLnBrk="0" hangingPunct="1">
              <a:lnSpc>
                <a:spcPct val="100000"/>
              </a:lnSpc>
              <a:spcBef>
                <a:spcPct val="20000"/>
              </a:spcBef>
              <a:spcAft>
                <a:spcPct val="0"/>
              </a:spcAft>
              <a:buFont typeface="Arial"/>
              <a:buNone/>
              <a:defRPr lang="en-US" sz="1050" b="0" i="0" kern="1200" dirty="0" smtClean="0">
                <a:solidFill>
                  <a:schemeClr val="bg1"/>
                </a:solidFill>
                <a:latin typeface="+mn-lt"/>
                <a:ea typeface="+mn-ea"/>
                <a:cs typeface="Calibri" pitchFamily="34" charset="0"/>
              </a:defRPr>
            </a:lvl5pPr>
          </a:lstStyle>
          <a:p>
            <a:pPr lvl="0"/>
            <a:r>
              <a:rPr lang="en-US" dirty="0" smtClean="0"/>
              <a:t>Click to edit Master text styles</a:t>
            </a:r>
            <a:endParaRPr lang="en-US" dirty="0"/>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ools4Plex Master">
    <p:spTree>
      <p:nvGrpSpPr>
        <p:cNvPr id="1" name=""/>
        <p:cNvGrpSpPr/>
        <p:nvPr/>
      </p:nvGrpSpPr>
      <p:grpSpPr>
        <a:xfrm>
          <a:off x="0" y="0"/>
          <a:ext cx="0" cy="0"/>
          <a:chOff x="0" y="0"/>
          <a:chExt cx="0" cy="0"/>
        </a:xfrm>
      </p:grpSpPr>
      <p:pic>
        <p:nvPicPr>
          <p:cNvPr id="3" name="Picture 6"/>
          <p:cNvPicPr>
            <a:picLocks noChangeAspect="1" noChangeArrowheads="1"/>
          </p:cNvPicPr>
          <p:nvPr userDrawn="1"/>
        </p:nvPicPr>
        <p:blipFill>
          <a:blip r:embed="rId2">
            <a:extLst/>
          </a:blip>
          <a:srcRect/>
          <a:stretch>
            <a:fillRect/>
          </a:stretch>
        </p:blipFill>
        <p:spPr bwMode="auto">
          <a:xfrm>
            <a:off x="395536" y="205732"/>
            <a:ext cx="1440160" cy="402946"/>
          </a:xfrm>
          <a:prstGeom prst="rect">
            <a:avLst/>
          </a:prstGeom>
          <a:noFill/>
          <a:ln>
            <a:noFill/>
          </a:ln>
          <a:effectLst>
            <a:outerShdw dist="35921" dir="2700000" algn="ctr" rotWithShape="0">
              <a:schemeClr val="bg2"/>
            </a:outerShdw>
            <a:reflection blurRad="6350" stA="50000" endA="300" endPos="90000" dir="5400000" sy="-100000" algn="bl" rotWithShape="0"/>
          </a:effectLst>
          <a:extLst/>
        </p:spPr>
      </p:pic>
      <p:pic>
        <p:nvPicPr>
          <p:cNvPr id="4" name="Picture 3"/>
          <p:cNvPicPr>
            <a:picLocks noChangeAspect="1" noChangeArrowheads="1"/>
          </p:cNvPicPr>
          <p:nvPr userDrawn="1"/>
        </p:nvPicPr>
        <p:blipFill>
          <a:blip r:embed="rId3"/>
          <a:srcRect/>
          <a:stretch>
            <a:fillRect/>
          </a:stretch>
        </p:blipFill>
        <p:spPr bwMode="auto">
          <a:xfrm>
            <a:off x="7451725" y="115888"/>
            <a:ext cx="1514475" cy="704850"/>
          </a:xfrm>
          <a:prstGeom prst="rect">
            <a:avLst/>
          </a:prstGeom>
          <a:noFill/>
          <a:ln w="9525">
            <a:noFill/>
            <a:miter lim="800000"/>
            <a:headEnd/>
            <a:tailEnd/>
          </a:ln>
        </p:spPr>
      </p:pic>
      <p:sp>
        <p:nvSpPr>
          <p:cNvPr id="2" name="Titel 1"/>
          <p:cNvSpPr>
            <a:spLocks noGrp="1"/>
          </p:cNvSpPr>
          <p:nvPr>
            <p:ph type="title"/>
          </p:nvPr>
        </p:nvSpPr>
        <p:spPr>
          <a:xfrm>
            <a:off x="399504" y="1052513"/>
            <a:ext cx="6880225" cy="385762"/>
          </a:xfrm>
          <a:prstGeom prst="rect">
            <a:avLst/>
          </a:prstGeom>
        </p:spPr>
        <p:txBody>
          <a:bodyPr/>
          <a:lstStyle/>
          <a:p>
            <a:r>
              <a:rPr lang="de-DE" smtClean="0"/>
              <a:t>Titelmasterformat durch Klicken bearbeiten</a:t>
            </a:r>
            <a:endParaRPr lang="de-DE"/>
          </a:p>
        </p:txBody>
      </p:sp>
      <p:sp>
        <p:nvSpPr>
          <p:cNvPr id="5" name="Foliennummernplatzhalter 14"/>
          <p:cNvSpPr>
            <a:spLocks noGrp="1"/>
          </p:cNvSpPr>
          <p:nvPr>
            <p:ph type="sldNum" sz="quarter" idx="10"/>
          </p:nvPr>
        </p:nvSpPr>
        <p:spPr>
          <a:xfrm>
            <a:off x="8378825" y="6519863"/>
            <a:ext cx="730250" cy="365125"/>
          </a:xfrm>
          <a:prstGeom prst="rect">
            <a:avLst/>
          </a:prstGeom>
        </p:spPr>
        <p:txBody>
          <a:bodyPr/>
          <a:lstStyle>
            <a:lvl1pPr>
              <a:defRPr/>
            </a:lvl1pPr>
          </a:lstStyle>
          <a:p>
            <a:pPr>
              <a:defRPr/>
            </a:pPr>
            <a:fld id="{62BC907F-3073-4C54-8122-7264FFE807D6}" type="slidenum">
              <a:rPr lang="de-DE"/>
              <a:pPr>
                <a:defRPr/>
              </a:pPr>
              <a:t>‹Nr.›</a:t>
            </a:fld>
            <a:endParaRPr lang="de-DE"/>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itle and Text">
    <p:spTree>
      <p:nvGrpSpPr>
        <p:cNvPr id="1" name=""/>
        <p:cNvGrpSpPr/>
        <p:nvPr/>
      </p:nvGrpSpPr>
      <p:grpSpPr>
        <a:xfrm>
          <a:off x="0" y="0"/>
          <a:ext cx="0" cy="0"/>
          <a:chOff x="0" y="0"/>
          <a:chExt cx="0" cy="0"/>
        </a:xfrm>
      </p:grpSpPr>
      <p:sp>
        <p:nvSpPr>
          <p:cNvPr id="10" name="Title Placeholder 1"/>
          <p:cNvSpPr>
            <a:spLocks noGrp="1"/>
          </p:cNvSpPr>
          <p:nvPr>
            <p:ph type="title"/>
          </p:nvPr>
        </p:nvSpPr>
        <p:spPr bwMode="black">
          <a:xfrm>
            <a:off x="576072" y="370128"/>
            <a:ext cx="5652112" cy="438009"/>
          </a:xfrm>
          <a:prstGeom prst="rect">
            <a:avLst/>
          </a:prstGeom>
        </p:spPr>
        <p:txBody>
          <a:bodyPr rtlCol="0">
            <a:noAutofit/>
          </a:bodyPr>
          <a:lstStyle>
            <a:lvl1pPr>
              <a:defRPr sz="2400"/>
            </a:lvl1pPr>
          </a:lstStyle>
          <a:p>
            <a:r>
              <a:rPr lang="de-DE" dirty="0" smtClean="0"/>
              <a:t>Titelmasterformat durch Klicken bearbeiten</a:t>
            </a:r>
            <a:endParaRPr lang="en-US" dirty="0"/>
          </a:p>
        </p:txBody>
      </p:sp>
    </p:spTree>
    <p:extLst>
      <p:ext uri="{BB962C8B-B14F-4D97-AF65-F5344CB8AC3E}">
        <p14:creationId xmlns:p14="http://schemas.microsoft.com/office/powerpoint/2010/main" val="72840195"/>
      </p:ext>
    </p:extLst>
  </p:cSld>
  <p:clrMapOvr>
    <a:masterClrMapping/>
  </p:clrMapOvr>
  <p:transition>
    <p:fade/>
  </p:transition>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41_Section Hea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4" name="Group 79"/>
          <p:cNvGrpSpPr>
            <a:grpSpLocks/>
          </p:cNvGrpSpPr>
          <p:nvPr/>
        </p:nvGrpSpPr>
        <p:grpSpPr bwMode="auto">
          <a:xfrm>
            <a:off x="344488" y="225425"/>
            <a:ext cx="8448675" cy="6389688"/>
            <a:chOff x="337081" y="225878"/>
            <a:chExt cx="8449374" cy="6389597"/>
          </a:xfrm>
        </p:grpSpPr>
        <p:grpSp>
          <p:nvGrpSpPr>
            <p:cNvPr id="5" name="Group 28"/>
            <p:cNvGrpSpPr>
              <a:grpSpLocks/>
            </p:cNvGrpSpPr>
            <p:nvPr userDrawn="1"/>
          </p:nvGrpSpPr>
          <p:grpSpPr bwMode="auto">
            <a:xfrm>
              <a:off x="337081" y="225878"/>
              <a:ext cx="8449374" cy="229149"/>
              <a:chOff x="337081" y="225878"/>
              <a:chExt cx="8449374" cy="229149"/>
            </a:xfrm>
          </p:grpSpPr>
          <p:grpSp>
            <p:nvGrpSpPr>
              <p:cNvPr id="54" name="Group 15"/>
              <p:cNvGrpSpPr>
                <a:grpSpLocks/>
              </p:cNvGrpSpPr>
              <p:nvPr userDrawn="1"/>
            </p:nvGrpSpPr>
            <p:grpSpPr bwMode="auto">
              <a:xfrm>
                <a:off x="337081" y="225878"/>
                <a:ext cx="229149" cy="229149"/>
                <a:chOff x="417083" y="635908"/>
                <a:chExt cx="229149" cy="229149"/>
              </a:xfrm>
            </p:grpSpPr>
            <p:cxnSp>
              <p:nvCxnSpPr>
                <p:cNvPr id="67" name="Straight Connector 13"/>
                <p:cNvCxnSpPr/>
                <p:nvPr userDrawn="1"/>
              </p:nvCxnSpPr>
              <p:spPr bwMode="ltGray">
                <a:xfrm>
                  <a:off x="417083" y="750207"/>
                  <a:ext cx="228619"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8" name="Straight Connector 14"/>
                <p:cNvCxnSpPr/>
                <p:nvPr userDrawn="1"/>
              </p:nvCxnSpPr>
              <p:spPr bwMode="ltGray">
                <a:xfrm rot="5400000">
                  <a:off x="417094" y="750207"/>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55" name="Group 16"/>
              <p:cNvGrpSpPr>
                <a:grpSpLocks/>
              </p:cNvGrpSpPr>
              <p:nvPr userDrawn="1"/>
            </p:nvGrpSpPr>
            <p:grpSpPr bwMode="auto">
              <a:xfrm>
                <a:off x="2392137" y="225878"/>
                <a:ext cx="229149" cy="229149"/>
                <a:chOff x="417083" y="635908"/>
                <a:chExt cx="229149" cy="229149"/>
              </a:xfrm>
            </p:grpSpPr>
            <p:cxnSp>
              <p:nvCxnSpPr>
                <p:cNvPr id="65" name="Straight Connector 17"/>
                <p:cNvCxnSpPr/>
                <p:nvPr userDrawn="1"/>
              </p:nvCxnSpPr>
              <p:spPr bwMode="ltGray">
                <a:xfrm>
                  <a:off x="416422" y="750207"/>
                  <a:ext cx="230206"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6" name="Straight Connector 18"/>
                <p:cNvCxnSpPr/>
                <p:nvPr userDrawn="1"/>
              </p:nvCxnSpPr>
              <p:spPr bwMode="ltGray">
                <a:xfrm rot="5400000">
                  <a:off x="417227" y="749412"/>
                  <a:ext cx="228597" cy="158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56" name="Group 19"/>
              <p:cNvGrpSpPr>
                <a:grpSpLocks/>
              </p:cNvGrpSpPr>
              <p:nvPr userDrawn="1"/>
            </p:nvGrpSpPr>
            <p:grpSpPr bwMode="auto">
              <a:xfrm>
                <a:off x="4447193" y="225878"/>
                <a:ext cx="229149" cy="229149"/>
                <a:chOff x="417083" y="635908"/>
                <a:chExt cx="229149" cy="229149"/>
              </a:xfrm>
            </p:grpSpPr>
            <p:cxnSp>
              <p:nvCxnSpPr>
                <p:cNvPr id="63" name="Straight Connector 248"/>
                <p:cNvCxnSpPr/>
                <p:nvPr userDrawn="1"/>
              </p:nvCxnSpPr>
              <p:spPr bwMode="ltGray">
                <a:xfrm>
                  <a:off x="417348" y="750207"/>
                  <a:ext cx="228619"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4" name="Straight Connector 21"/>
                <p:cNvCxnSpPr/>
                <p:nvPr userDrawn="1"/>
              </p:nvCxnSpPr>
              <p:spPr bwMode="ltGray">
                <a:xfrm rot="5400000">
                  <a:off x="417359" y="750207"/>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57" name="Group 22"/>
              <p:cNvGrpSpPr>
                <a:grpSpLocks/>
              </p:cNvGrpSpPr>
              <p:nvPr userDrawn="1"/>
            </p:nvGrpSpPr>
            <p:grpSpPr bwMode="auto">
              <a:xfrm>
                <a:off x="6502249" y="225878"/>
                <a:ext cx="229149" cy="229149"/>
                <a:chOff x="417083" y="635908"/>
                <a:chExt cx="229149" cy="229149"/>
              </a:xfrm>
            </p:grpSpPr>
            <p:cxnSp>
              <p:nvCxnSpPr>
                <p:cNvPr id="61" name="Straight Connector 23"/>
                <p:cNvCxnSpPr/>
                <p:nvPr userDrawn="1"/>
              </p:nvCxnSpPr>
              <p:spPr bwMode="ltGray">
                <a:xfrm>
                  <a:off x="416687" y="750207"/>
                  <a:ext cx="23020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2" name="Straight Connector 24"/>
                <p:cNvCxnSpPr/>
                <p:nvPr userDrawn="1"/>
              </p:nvCxnSpPr>
              <p:spPr bwMode="ltGray">
                <a:xfrm rot="5400000">
                  <a:off x="417492" y="749412"/>
                  <a:ext cx="228597" cy="1588"/>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58" name="Group 25"/>
              <p:cNvGrpSpPr>
                <a:grpSpLocks/>
              </p:cNvGrpSpPr>
              <p:nvPr userDrawn="1"/>
            </p:nvGrpSpPr>
            <p:grpSpPr bwMode="auto">
              <a:xfrm>
                <a:off x="8557306" y="225878"/>
                <a:ext cx="229149" cy="229149"/>
                <a:chOff x="417083" y="635908"/>
                <a:chExt cx="229149" cy="229149"/>
              </a:xfrm>
            </p:grpSpPr>
            <p:cxnSp>
              <p:nvCxnSpPr>
                <p:cNvPr id="59" name="Straight Connector 244"/>
                <p:cNvCxnSpPr/>
                <p:nvPr userDrawn="1"/>
              </p:nvCxnSpPr>
              <p:spPr bwMode="ltGray">
                <a:xfrm>
                  <a:off x="417613" y="750207"/>
                  <a:ext cx="228619"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0" name="Straight Connector 245"/>
                <p:cNvCxnSpPr/>
                <p:nvPr userDrawn="1"/>
              </p:nvCxnSpPr>
              <p:spPr bwMode="ltGray">
                <a:xfrm rot="5400000">
                  <a:off x="417624" y="750207"/>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grpSp>
          <p:nvGrpSpPr>
            <p:cNvPr id="6" name="Group 29"/>
            <p:cNvGrpSpPr>
              <a:grpSpLocks/>
            </p:cNvGrpSpPr>
            <p:nvPr userDrawn="1"/>
          </p:nvGrpSpPr>
          <p:grpSpPr bwMode="auto">
            <a:xfrm>
              <a:off x="337081" y="2279361"/>
              <a:ext cx="8449374" cy="229149"/>
              <a:chOff x="337081" y="225878"/>
              <a:chExt cx="8449374" cy="229149"/>
            </a:xfrm>
          </p:grpSpPr>
          <p:grpSp>
            <p:nvGrpSpPr>
              <p:cNvPr id="39" name="Group 30"/>
              <p:cNvGrpSpPr>
                <a:grpSpLocks/>
              </p:cNvGrpSpPr>
              <p:nvPr userDrawn="1"/>
            </p:nvGrpSpPr>
            <p:grpSpPr bwMode="auto">
              <a:xfrm>
                <a:off x="337081" y="225878"/>
                <a:ext cx="229149" cy="229149"/>
                <a:chOff x="417083" y="635908"/>
                <a:chExt cx="229149" cy="229149"/>
              </a:xfrm>
            </p:grpSpPr>
            <p:cxnSp>
              <p:nvCxnSpPr>
                <p:cNvPr id="52" name="Straight Connector 237"/>
                <p:cNvCxnSpPr/>
                <p:nvPr userDrawn="1"/>
              </p:nvCxnSpPr>
              <p:spPr bwMode="ltGray">
                <a:xfrm>
                  <a:off x="417083" y="750919"/>
                  <a:ext cx="228619"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3" name="Straight Connector 238"/>
                <p:cNvCxnSpPr/>
                <p:nvPr userDrawn="1"/>
              </p:nvCxnSpPr>
              <p:spPr bwMode="ltGray">
                <a:xfrm rot="5400000">
                  <a:off x="417094" y="750919"/>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40" name="Group 31"/>
              <p:cNvGrpSpPr>
                <a:grpSpLocks/>
              </p:cNvGrpSpPr>
              <p:nvPr userDrawn="1"/>
            </p:nvGrpSpPr>
            <p:grpSpPr bwMode="auto">
              <a:xfrm>
                <a:off x="2392137" y="225878"/>
                <a:ext cx="229149" cy="229149"/>
                <a:chOff x="417083" y="635908"/>
                <a:chExt cx="229149" cy="229149"/>
              </a:xfrm>
            </p:grpSpPr>
            <p:cxnSp>
              <p:nvCxnSpPr>
                <p:cNvPr id="50" name="Straight Connector 235"/>
                <p:cNvCxnSpPr/>
                <p:nvPr userDrawn="1"/>
              </p:nvCxnSpPr>
              <p:spPr bwMode="ltGray">
                <a:xfrm>
                  <a:off x="416422" y="750919"/>
                  <a:ext cx="230206"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1" name="Straight Connector 236"/>
                <p:cNvCxnSpPr/>
                <p:nvPr userDrawn="1"/>
              </p:nvCxnSpPr>
              <p:spPr bwMode="ltGray">
                <a:xfrm rot="5400000">
                  <a:off x="417227" y="750125"/>
                  <a:ext cx="228597" cy="158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41" name="Group 32"/>
              <p:cNvGrpSpPr>
                <a:grpSpLocks/>
              </p:cNvGrpSpPr>
              <p:nvPr userDrawn="1"/>
            </p:nvGrpSpPr>
            <p:grpSpPr bwMode="auto">
              <a:xfrm>
                <a:off x="4447193" y="225878"/>
                <a:ext cx="229149" cy="229149"/>
                <a:chOff x="417083" y="635908"/>
                <a:chExt cx="229149" cy="229149"/>
              </a:xfrm>
            </p:grpSpPr>
            <p:cxnSp>
              <p:nvCxnSpPr>
                <p:cNvPr id="48" name="Straight Connector 39"/>
                <p:cNvCxnSpPr/>
                <p:nvPr userDrawn="1"/>
              </p:nvCxnSpPr>
              <p:spPr bwMode="ltGray">
                <a:xfrm>
                  <a:off x="417348" y="750919"/>
                  <a:ext cx="228619"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9" name="Straight Connector 40"/>
                <p:cNvCxnSpPr/>
                <p:nvPr userDrawn="1"/>
              </p:nvCxnSpPr>
              <p:spPr bwMode="ltGray">
                <a:xfrm rot="5400000">
                  <a:off x="417359" y="750919"/>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42" name="Group 33"/>
              <p:cNvGrpSpPr>
                <a:grpSpLocks/>
              </p:cNvGrpSpPr>
              <p:nvPr userDrawn="1"/>
            </p:nvGrpSpPr>
            <p:grpSpPr bwMode="auto">
              <a:xfrm>
                <a:off x="6502249" y="225878"/>
                <a:ext cx="229149" cy="229149"/>
                <a:chOff x="417083" y="635908"/>
                <a:chExt cx="229149" cy="229149"/>
              </a:xfrm>
            </p:grpSpPr>
            <p:cxnSp>
              <p:nvCxnSpPr>
                <p:cNvPr id="46" name="Straight Connector 37"/>
                <p:cNvCxnSpPr/>
                <p:nvPr userDrawn="1"/>
              </p:nvCxnSpPr>
              <p:spPr bwMode="ltGray">
                <a:xfrm>
                  <a:off x="416687" y="750919"/>
                  <a:ext cx="23020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7" name="Straight Connector 38"/>
                <p:cNvCxnSpPr/>
                <p:nvPr userDrawn="1"/>
              </p:nvCxnSpPr>
              <p:spPr bwMode="ltGray">
                <a:xfrm rot="5400000">
                  <a:off x="417492" y="750125"/>
                  <a:ext cx="228597" cy="1588"/>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43" name="Group 34"/>
              <p:cNvGrpSpPr>
                <a:grpSpLocks/>
              </p:cNvGrpSpPr>
              <p:nvPr userDrawn="1"/>
            </p:nvGrpSpPr>
            <p:grpSpPr bwMode="auto">
              <a:xfrm>
                <a:off x="8557306" y="225878"/>
                <a:ext cx="229149" cy="229149"/>
                <a:chOff x="417083" y="635908"/>
                <a:chExt cx="229149" cy="229149"/>
              </a:xfrm>
            </p:grpSpPr>
            <p:cxnSp>
              <p:nvCxnSpPr>
                <p:cNvPr id="44" name="Straight Connector 229"/>
                <p:cNvCxnSpPr/>
                <p:nvPr userDrawn="1"/>
              </p:nvCxnSpPr>
              <p:spPr bwMode="ltGray">
                <a:xfrm>
                  <a:off x="417613" y="750919"/>
                  <a:ext cx="228619"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5" name="Straight Connector 36"/>
                <p:cNvCxnSpPr/>
                <p:nvPr userDrawn="1"/>
              </p:nvCxnSpPr>
              <p:spPr bwMode="ltGray">
                <a:xfrm rot="5400000">
                  <a:off x="417624" y="750919"/>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grpSp>
          <p:nvGrpSpPr>
            <p:cNvPr id="7" name="Group 45"/>
            <p:cNvGrpSpPr>
              <a:grpSpLocks/>
            </p:cNvGrpSpPr>
            <p:nvPr userDrawn="1"/>
          </p:nvGrpSpPr>
          <p:grpSpPr bwMode="auto">
            <a:xfrm>
              <a:off x="337081" y="4332844"/>
              <a:ext cx="8449374" cy="229149"/>
              <a:chOff x="337081" y="225878"/>
              <a:chExt cx="8449374" cy="229149"/>
            </a:xfrm>
          </p:grpSpPr>
          <p:grpSp>
            <p:nvGrpSpPr>
              <p:cNvPr id="24" name="Group 46"/>
              <p:cNvGrpSpPr>
                <a:grpSpLocks/>
              </p:cNvGrpSpPr>
              <p:nvPr userDrawn="1"/>
            </p:nvGrpSpPr>
            <p:grpSpPr bwMode="auto">
              <a:xfrm>
                <a:off x="337081" y="225878"/>
                <a:ext cx="229149" cy="229149"/>
                <a:chOff x="417083" y="635908"/>
                <a:chExt cx="229149" cy="229149"/>
              </a:xfrm>
            </p:grpSpPr>
            <p:cxnSp>
              <p:nvCxnSpPr>
                <p:cNvPr id="37" name="Straight Connector 222"/>
                <p:cNvCxnSpPr/>
                <p:nvPr userDrawn="1"/>
              </p:nvCxnSpPr>
              <p:spPr bwMode="ltGray">
                <a:xfrm>
                  <a:off x="417083" y="750046"/>
                  <a:ext cx="228619"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8" name="Straight Connector 223"/>
                <p:cNvCxnSpPr/>
                <p:nvPr userDrawn="1"/>
              </p:nvCxnSpPr>
              <p:spPr bwMode="ltGray">
                <a:xfrm rot="5400000">
                  <a:off x="417094" y="750046"/>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5" name="Group 47"/>
              <p:cNvGrpSpPr>
                <a:grpSpLocks/>
              </p:cNvGrpSpPr>
              <p:nvPr userDrawn="1"/>
            </p:nvGrpSpPr>
            <p:grpSpPr bwMode="auto">
              <a:xfrm>
                <a:off x="2392137" y="225878"/>
                <a:ext cx="229149" cy="229149"/>
                <a:chOff x="417083" y="635908"/>
                <a:chExt cx="229149" cy="229149"/>
              </a:xfrm>
            </p:grpSpPr>
            <p:cxnSp>
              <p:nvCxnSpPr>
                <p:cNvPr id="35" name="Straight Connector 220"/>
                <p:cNvCxnSpPr/>
                <p:nvPr userDrawn="1"/>
              </p:nvCxnSpPr>
              <p:spPr bwMode="ltGray">
                <a:xfrm>
                  <a:off x="416422" y="750046"/>
                  <a:ext cx="230206"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6" name="Straight Connector 221"/>
                <p:cNvCxnSpPr/>
                <p:nvPr userDrawn="1"/>
              </p:nvCxnSpPr>
              <p:spPr bwMode="ltGray">
                <a:xfrm rot="5400000">
                  <a:off x="417227" y="749251"/>
                  <a:ext cx="228597" cy="158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6" name="Group 48"/>
              <p:cNvGrpSpPr>
                <a:grpSpLocks/>
              </p:cNvGrpSpPr>
              <p:nvPr userDrawn="1"/>
            </p:nvGrpSpPr>
            <p:grpSpPr bwMode="auto">
              <a:xfrm>
                <a:off x="4447193" y="225878"/>
                <a:ext cx="229149" cy="229149"/>
                <a:chOff x="417083" y="635908"/>
                <a:chExt cx="229149" cy="229149"/>
              </a:xfrm>
            </p:grpSpPr>
            <p:cxnSp>
              <p:nvCxnSpPr>
                <p:cNvPr id="33" name="Straight Connector 218"/>
                <p:cNvCxnSpPr/>
                <p:nvPr userDrawn="1"/>
              </p:nvCxnSpPr>
              <p:spPr bwMode="ltGray">
                <a:xfrm>
                  <a:off x="417348" y="750046"/>
                  <a:ext cx="228619"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4" name="Straight Connector 219"/>
                <p:cNvCxnSpPr/>
                <p:nvPr userDrawn="1"/>
              </p:nvCxnSpPr>
              <p:spPr bwMode="ltGray">
                <a:xfrm rot="5400000">
                  <a:off x="417359" y="750046"/>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7" name="Group 49"/>
              <p:cNvGrpSpPr>
                <a:grpSpLocks/>
              </p:cNvGrpSpPr>
              <p:nvPr userDrawn="1"/>
            </p:nvGrpSpPr>
            <p:grpSpPr bwMode="auto">
              <a:xfrm>
                <a:off x="6502249" y="225878"/>
                <a:ext cx="229149" cy="229149"/>
                <a:chOff x="417083" y="635908"/>
                <a:chExt cx="229149" cy="229149"/>
              </a:xfrm>
            </p:grpSpPr>
            <p:cxnSp>
              <p:nvCxnSpPr>
                <p:cNvPr id="31" name="Straight Connector 216"/>
                <p:cNvCxnSpPr/>
                <p:nvPr userDrawn="1"/>
              </p:nvCxnSpPr>
              <p:spPr bwMode="ltGray">
                <a:xfrm>
                  <a:off x="416687" y="750046"/>
                  <a:ext cx="23020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2" name="Straight Connector 217"/>
                <p:cNvCxnSpPr/>
                <p:nvPr userDrawn="1"/>
              </p:nvCxnSpPr>
              <p:spPr bwMode="ltGray">
                <a:xfrm rot="5400000">
                  <a:off x="417492" y="749251"/>
                  <a:ext cx="228597" cy="1588"/>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8" name="Group 50"/>
              <p:cNvGrpSpPr>
                <a:grpSpLocks/>
              </p:cNvGrpSpPr>
              <p:nvPr userDrawn="1"/>
            </p:nvGrpSpPr>
            <p:grpSpPr bwMode="auto">
              <a:xfrm>
                <a:off x="8557306" y="225878"/>
                <a:ext cx="229149" cy="229149"/>
                <a:chOff x="417083" y="635908"/>
                <a:chExt cx="229149" cy="229149"/>
              </a:xfrm>
            </p:grpSpPr>
            <p:cxnSp>
              <p:nvCxnSpPr>
                <p:cNvPr id="29" name="Straight Connector 214"/>
                <p:cNvCxnSpPr/>
                <p:nvPr userDrawn="1"/>
              </p:nvCxnSpPr>
              <p:spPr bwMode="ltGray">
                <a:xfrm>
                  <a:off x="417613" y="750046"/>
                  <a:ext cx="228619"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 name="Straight Connector 215"/>
                <p:cNvCxnSpPr/>
                <p:nvPr userDrawn="1"/>
              </p:nvCxnSpPr>
              <p:spPr bwMode="ltGray">
                <a:xfrm rot="5400000">
                  <a:off x="417624" y="750046"/>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grpSp>
          <p:nvGrpSpPr>
            <p:cNvPr id="8" name="Group 61"/>
            <p:cNvGrpSpPr>
              <a:grpSpLocks/>
            </p:cNvGrpSpPr>
            <p:nvPr userDrawn="1"/>
          </p:nvGrpSpPr>
          <p:grpSpPr bwMode="auto">
            <a:xfrm>
              <a:off x="337081" y="6386326"/>
              <a:ext cx="8449374" cy="229149"/>
              <a:chOff x="337081" y="225878"/>
              <a:chExt cx="8449374" cy="229149"/>
            </a:xfrm>
          </p:grpSpPr>
          <p:grpSp>
            <p:nvGrpSpPr>
              <p:cNvPr id="9" name="Group 62"/>
              <p:cNvGrpSpPr>
                <a:grpSpLocks/>
              </p:cNvGrpSpPr>
              <p:nvPr userDrawn="1"/>
            </p:nvGrpSpPr>
            <p:grpSpPr bwMode="auto">
              <a:xfrm>
                <a:off x="337081" y="225878"/>
                <a:ext cx="229149" cy="229149"/>
                <a:chOff x="417083" y="635908"/>
                <a:chExt cx="229149" cy="229149"/>
              </a:xfrm>
            </p:grpSpPr>
            <p:cxnSp>
              <p:nvCxnSpPr>
                <p:cNvPr id="22" name="Straight Connector 207"/>
                <p:cNvCxnSpPr/>
                <p:nvPr userDrawn="1"/>
              </p:nvCxnSpPr>
              <p:spPr bwMode="ltGray">
                <a:xfrm>
                  <a:off x="417083" y="750758"/>
                  <a:ext cx="228619"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3" name="Straight Connector 208"/>
                <p:cNvCxnSpPr/>
                <p:nvPr userDrawn="1"/>
              </p:nvCxnSpPr>
              <p:spPr bwMode="ltGray">
                <a:xfrm rot="5400000">
                  <a:off x="417094" y="750758"/>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0" name="Group 63"/>
              <p:cNvGrpSpPr>
                <a:grpSpLocks/>
              </p:cNvGrpSpPr>
              <p:nvPr userDrawn="1"/>
            </p:nvGrpSpPr>
            <p:grpSpPr bwMode="auto">
              <a:xfrm>
                <a:off x="2392137" y="225878"/>
                <a:ext cx="229149" cy="229149"/>
                <a:chOff x="417083" y="635908"/>
                <a:chExt cx="229149" cy="229149"/>
              </a:xfrm>
            </p:grpSpPr>
            <p:cxnSp>
              <p:nvCxnSpPr>
                <p:cNvPr id="20" name="Straight Connector 205"/>
                <p:cNvCxnSpPr/>
                <p:nvPr userDrawn="1"/>
              </p:nvCxnSpPr>
              <p:spPr bwMode="ltGray">
                <a:xfrm>
                  <a:off x="416422" y="750758"/>
                  <a:ext cx="230206"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Straight Connector 206"/>
                <p:cNvCxnSpPr/>
                <p:nvPr userDrawn="1"/>
              </p:nvCxnSpPr>
              <p:spPr bwMode="ltGray">
                <a:xfrm rot="5400000">
                  <a:off x="417227" y="749964"/>
                  <a:ext cx="228597" cy="158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1" name="Group 64"/>
              <p:cNvGrpSpPr>
                <a:grpSpLocks/>
              </p:cNvGrpSpPr>
              <p:nvPr userDrawn="1"/>
            </p:nvGrpSpPr>
            <p:grpSpPr bwMode="auto">
              <a:xfrm>
                <a:off x="4447193" y="225878"/>
                <a:ext cx="229149" cy="229149"/>
                <a:chOff x="417083" y="635908"/>
                <a:chExt cx="229149" cy="229149"/>
              </a:xfrm>
            </p:grpSpPr>
            <p:cxnSp>
              <p:nvCxnSpPr>
                <p:cNvPr id="18" name="Straight Connector 203"/>
                <p:cNvCxnSpPr/>
                <p:nvPr userDrawn="1"/>
              </p:nvCxnSpPr>
              <p:spPr bwMode="ltGray">
                <a:xfrm>
                  <a:off x="417348" y="750758"/>
                  <a:ext cx="228619"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204"/>
                <p:cNvCxnSpPr/>
                <p:nvPr userDrawn="1"/>
              </p:nvCxnSpPr>
              <p:spPr bwMode="ltGray">
                <a:xfrm rot="5400000">
                  <a:off x="417359" y="750758"/>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2" name="Group 65"/>
              <p:cNvGrpSpPr>
                <a:grpSpLocks/>
              </p:cNvGrpSpPr>
              <p:nvPr userDrawn="1"/>
            </p:nvGrpSpPr>
            <p:grpSpPr bwMode="auto">
              <a:xfrm>
                <a:off x="6502249" y="225878"/>
                <a:ext cx="229149" cy="229149"/>
                <a:chOff x="417083" y="635908"/>
                <a:chExt cx="229149" cy="229149"/>
              </a:xfrm>
            </p:grpSpPr>
            <p:cxnSp>
              <p:nvCxnSpPr>
                <p:cNvPr id="16" name="Straight Connector 191"/>
                <p:cNvCxnSpPr/>
                <p:nvPr userDrawn="1"/>
              </p:nvCxnSpPr>
              <p:spPr bwMode="ltGray">
                <a:xfrm>
                  <a:off x="416687" y="750758"/>
                  <a:ext cx="23020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 name="Straight Connector 192"/>
                <p:cNvCxnSpPr/>
                <p:nvPr userDrawn="1"/>
              </p:nvCxnSpPr>
              <p:spPr bwMode="ltGray">
                <a:xfrm rot="5400000">
                  <a:off x="417492" y="749964"/>
                  <a:ext cx="228597" cy="1588"/>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3" name="Group 66"/>
              <p:cNvGrpSpPr>
                <a:grpSpLocks/>
              </p:cNvGrpSpPr>
              <p:nvPr userDrawn="1"/>
            </p:nvGrpSpPr>
            <p:grpSpPr bwMode="auto">
              <a:xfrm>
                <a:off x="8557306" y="225878"/>
                <a:ext cx="229149" cy="229149"/>
                <a:chOff x="417083" y="635908"/>
                <a:chExt cx="229149" cy="229149"/>
              </a:xfrm>
            </p:grpSpPr>
            <p:cxnSp>
              <p:nvCxnSpPr>
                <p:cNvPr id="14" name="Straight Connector 189"/>
                <p:cNvCxnSpPr/>
                <p:nvPr userDrawn="1"/>
              </p:nvCxnSpPr>
              <p:spPr bwMode="ltGray">
                <a:xfrm>
                  <a:off x="417613" y="750758"/>
                  <a:ext cx="228619"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 name="Straight Connector 190"/>
                <p:cNvCxnSpPr/>
                <p:nvPr userDrawn="1"/>
              </p:nvCxnSpPr>
              <p:spPr bwMode="ltGray">
                <a:xfrm rot="5400000">
                  <a:off x="417624" y="750758"/>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grpSp>
      <p:sp>
        <p:nvSpPr>
          <p:cNvPr id="69" name="Rectangle 69"/>
          <p:cNvSpPr/>
          <p:nvPr/>
        </p:nvSpPr>
        <p:spPr bwMode="white">
          <a:xfrm>
            <a:off x="0" y="0"/>
            <a:ext cx="9144000" cy="6858000"/>
          </a:xfrm>
          <a:prstGeom prst="rect">
            <a:avLst/>
          </a:prstGeom>
          <a:gradFill>
            <a:gsLst>
              <a:gs pos="0">
                <a:srgbClr val="21076A">
                  <a:alpha val="90000"/>
                </a:srgbClr>
              </a:gs>
              <a:gs pos="51000">
                <a:srgbClr val="0070C0">
                  <a:alpha val="90000"/>
                </a:srgbClr>
              </a:gs>
              <a:gs pos="100000">
                <a:srgbClr val="0070C0">
                  <a:alpha val="90000"/>
                </a:srgbClr>
              </a:gs>
            </a:gsLst>
            <a:lin ang="189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000000"/>
              </a:solidFill>
            </a:endParaRPr>
          </a:p>
        </p:txBody>
      </p:sp>
      <p:sp>
        <p:nvSpPr>
          <p:cNvPr id="328" name="Title 1"/>
          <p:cNvSpPr>
            <a:spLocks noGrp="1"/>
          </p:cNvSpPr>
          <p:nvPr>
            <p:ph type="ctrTitle"/>
          </p:nvPr>
        </p:nvSpPr>
        <p:spPr bwMode="black">
          <a:xfrm>
            <a:off x="911584" y="657900"/>
            <a:ext cx="7306999" cy="948650"/>
          </a:xfrm>
        </p:spPr>
        <p:txBody>
          <a:bodyPr>
            <a:noAutofit/>
          </a:bodyPr>
          <a:lstStyle>
            <a:lvl1pPr algn="l">
              <a:lnSpc>
                <a:spcPct val="90000"/>
              </a:lnSpc>
              <a:defRPr sz="3200" b="0">
                <a:solidFill>
                  <a:schemeClr val="bg1"/>
                </a:solidFill>
                <a:latin typeface="+mj-lt"/>
              </a:defRPr>
            </a:lvl1pPr>
          </a:lstStyle>
          <a:p>
            <a:r>
              <a:rPr lang="en-US" dirty="0" smtClean="0"/>
              <a:t>Titelmasterformat durch Klicken bearbeiten</a:t>
            </a:r>
            <a:endParaRPr lang="en-US" dirty="0"/>
          </a:p>
        </p:txBody>
      </p:sp>
      <p:sp>
        <p:nvSpPr>
          <p:cNvPr id="139" name="Subtitle 2"/>
          <p:cNvSpPr>
            <a:spLocks noGrp="1"/>
          </p:cNvSpPr>
          <p:nvPr>
            <p:ph type="subTitle" idx="1"/>
          </p:nvPr>
        </p:nvSpPr>
        <p:spPr bwMode="black">
          <a:xfrm>
            <a:off x="904875" y="1706563"/>
            <a:ext cx="7313150" cy="366033"/>
          </a:xfrm>
        </p:spPr>
        <p:txBody>
          <a:bodyPr anchor="b">
            <a:noAutofit/>
          </a:bodyPr>
          <a:lstStyle>
            <a:lvl1pPr marL="0" indent="0" algn="l">
              <a:lnSpc>
                <a:spcPct val="100000"/>
              </a:lnSpc>
              <a:buNone/>
              <a:defRPr sz="2200" b="0" i="0">
                <a:solidFill>
                  <a:schemeClr val="bg1"/>
                </a:solidFill>
                <a:latin typeface="+mj-lt"/>
                <a:cs typeface="FS Joey"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Formatvorlage des Untertitelmasters durch Klicken bearbeiten</a:t>
            </a:r>
            <a:endParaRPr lang="en-US" dirty="0"/>
          </a:p>
        </p:txBody>
      </p:sp>
    </p:spTree>
  </p:cSld>
  <p:clrMapOvr>
    <a:overrideClrMapping bg1="dk1" tx1="lt1" bg2="dk2" tx2="lt2" accent1="accent1" accent2="accent2" accent3="accent3" accent4="accent4" accent5="accent5" accent6="accent6" hlink="hlink" folHlink="folHlink"/>
  </p:clrMapOvr>
  <p:transition>
    <p:fade/>
  </p:transition>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10" name="Title Placeholder 1"/>
          <p:cNvSpPr>
            <a:spLocks noGrp="1"/>
          </p:cNvSpPr>
          <p:nvPr>
            <p:ph type="title"/>
          </p:nvPr>
        </p:nvSpPr>
        <p:spPr bwMode="black">
          <a:xfrm>
            <a:off x="576072" y="182880"/>
            <a:ext cx="8119872" cy="731520"/>
          </a:xfrm>
          <a:prstGeom prst="rect">
            <a:avLst/>
          </a:prstGeom>
        </p:spPr>
        <p:txBody>
          <a:bodyPr rtlCol="0">
            <a:noAutofit/>
          </a:bodyPr>
          <a:lstStyle/>
          <a:p>
            <a:r>
              <a:rPr lang="de-DE" smtClean="0"/>
              <a:t>Titelmasterformat durch Klicken bearbeiten</a:t>
            </a:r>
            <a:endParaRPr lang="en-US" dirty="0"/>
          </a:p>
        </p:txBody>
      </p:sp>
    </p:spTree>
  </p:cSld>
  <p:clrMapOvr>
    <a:masterClrMapping/>
  </p:clrMapOvr>
  <p:transition>
    <p:fade/>
  </p:transition>
  <p:timing>
    <p:tnLst>
      <p:par>
        <p:cTn id="1" dur="indefinite" restart="never" nodeType="tmRoot"/>
      </p:par>
    </p:tnLst>
  </p:timing>
  <p:hf hdr="0" ft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lumn Tex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a:lvl1pPr>
          </a:lstStyle>
          <a:p>
            <a:r>
              <a:rPr lang="en-US" dirty="0" smtClean="0"/>
              <a:t>Titelmasterformat durch Klicken bearbeiten</a:t>
            </a:r>
            <a:endParaRPr lang="en-US" dirty="0"/>
          </a:p>
        </p:txBody>
      </p:sp>
      <p:sp>
        <p:nvSpPr>
          <p:cNvPr id="12" name="Content Placeholder 11"/>
          <p:cNvSpPr>
            <a:spLocks noGrp="1"/>
          </p:cNvSpPr>
          <p:nvPr>
            <p:ph sz="quarter" idx="12"/>
          </p:nvPr>
        </p:nvSpPr>
        <p:spPr>
          <a:xfrm>
            <a:off x="577850" y="1506538"/>
            <a:ext cx="3916363" cy="3814762"/>
          </a:xfrm>
        </p:spPr>
        <p:txBody>
          <a:bodyPr/>
          <a:lstStyle>
            <a:lvl1pPr>
              <a:defRPr sz="2000"/>
            </a:lvl1pPr>
            <a:lvl2pPr>
              <a:defRPr sz="1800"/>
            </a:lvl2pPr>
            <a:lvl3pPr>
              <a:defRPr sz="1600"/>
            </a:lvl3pPr>
            <a:lvl4pPr>
              <a:defRPr sz="1400"/>
            </a:lvl4pPr>
            <a:lvl5pPr>
              <a:defRPr sz="1400"/>
            </a:lvl5pPr>
          </a:lstStyle>
          <a:p>
            <a:pPr lvl="0"/>
            <a:r>
              <a:rPr lang="en-US" dirty="0" smtClean="0"/>
              <a:t>Textmasterformate durch Klicken bearbeiten</a:t>
            </a:r>
          </a:p>
          <a:p>
            <a:pPr lvl="1"/>
            <a:r>
              <a:rPr lang="en-US" dirty="0" smtClean="0"/>
              <a:t>Zweite Ebene</a:t>
            </a:r>
          </a:p>
          <a:p>
            <a:pPr lvl="2"/>
            <a:r>
              <a:rPr lang="en-US" dirty="0" smtClean="0"/>
              <a:t>Dritte Ebene</a:t>
            </a:r>
          </a:p>
          <a:p>
            <a:pPr lvl="3"/>
            <a:r>
              <a:rPr lang="en-US" dirty="0" smtClean="0"/>
              <a:t>Vierte Ebene</a:t>
            </a:r>
          </a:p>
          <a:p>
            <a:pPr lvl="4"/>
            <a:r>
              <a:rPr lang="en-US" dirty="0" smtClean="0"/>
              <a:t>Fünfte Ebene</a:t>
            </a:r>
            <a:endParaRPr lang="en-US" dirty="0"/>
          </a:p>
        </p:txBody>
      </p:sp>
      <p:sp>
        <p:nvSpPr>
          <p:cNvPr id="14" name="Content Placeholder 13"/>
          <p:cNvSpPr>
            <a:spLocks noGrp="1"/>
          </p:cNvSpPr>
          <p:nvPr>
            <p:ph sz="quarter" idx="13"/>
          </p:nvPr>
        </p:nvSpPr>
        <p:spPr>
          <a:xfrm>
            <a:off x="4649788" y="1506538"/>
            <a:ext cx="4041775" cy="3776662"/>
          </a:xfrm>
        </p:spPr>
        <p:txBody>
          <a:bodyPr/>
          <a:lstStyle>
            <a:lvl1pPr>
              <a:defRPr sz="2000"/>
            </a:lvl1pPr>
            <a:lvl2pPr>
              <a:defRPr sz="1800"/>
            </a:lvl2pPr>
            <a:lvl3pPr>
              <a:defRPr sz="1600"/>
            </a:lvl3pPr>
            <a:lvl4pPr>
              <a:defRPr sz="1400"/>
            </a:lvl4pPr>
            <a:lvl5pPr>
              <a:defRPr sz="1400"/>
            </a:lvl5pPr>
          </a:lstStyle>
          <a:p>
            <a:pPr lvl="0"/>
            <a:r>
              <a:rPr lang="en-US" dirty="0" smtClean="0"/>
              <a:t>Textmasterformate durch Klicken bearbeiten</a:t>
            </a:r>
          </a:p>
          <a:p>
            <a:pPr lvl="1"/>
            <a:r>
              <a:rPr lang="en-US" dirty="0" smtClean="0"/>
              <a:t>Zweite Ebene</a:t>
            </a:r>
          </a:p>
          <a:p>
            <a:pPr lvl="2"/>
            <a:r>
              <a:rPr lang="en-US" dirty="0" smtClean="0"/>
              <a:t>Dritte Ebene</a:t>
            </a:r>
          </a:p>
          <a:p>
            <a:pPr lvl="3"/>
            <a:r>
              <a:rPr lang="en-US" dirty="0" smtClean="0"/>
              <a:t>Vierte Ebene</a:t>
            </a:r>
          </a:p>
          <a:p>
            <a:pPr lvl="4"/>
            <a:r>
              <a:rPr lang="en-US" dirty="0" smtClean="0"/>
              <a:t>Fünfte Ebene</a:t>
            </a:r>
            <a:endParaRPr lang="en-US" dirty="0"/>
          </a:p>
        </p:txBody>
      </p:sp>
    </p:spTree>
  </p:cSld>
  <p:clrMapOvr>
    <a:masterClrMapping/>
  </p:clrMapOvr>
  <p:transition>
    <p:fade/>
  </p:transition>
  <p:hf hdr="0" ft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Text">
    <p:spTree>
      <p:nvGrpSpPr>
        <p:cNvPr id="1" name=""/>
        <p:cNvGrpSpPr/>
        <p:nvPr/>
      </p:nvGrpSpPr>
      <p:grpSpPr>
        <a:xfrm>
          <a:off x="0" y="0"/>
          <a:ext cx="0" cy="0"/>
          <a:chOff x="0" y="0"/>
          <a:chExt cx="0" cy="0"/>
        </a:xfrm>
      </p:grpSpPr>
      <p:sp>
        <p:nvSpPr>
          <p:cNvPr id="10" name="Title Placeholder 1"/>
          <p:cNvSpPr>
            <a:spLocks noGrp="1"/>
          </p:cNvSpPr>
          <p:nvPr>
            <p:ph type="title"/>
          </p:nvPr>
        </p:nvSpPr>
        <p:spPr bwMode="black">
          <a:xfrm>
            <a:off x="576072" y="370128"/>
            <a:ext cx="5652112" cy="438009"/>
          </a:xfrm>
          <a:prstGeom prst="rect">
            <a:avLst/>
          </a:prstGeom>
        </p:spPr>
        <p:txBody>
          <a:bodyPr rtlCol="0">
            <a:noAutofit/>
          </a:bodyPr>
          <a:lstStyle>
            <a:lvl1pPr>
              <a:defRPr sz="2400"/>
            </a:lvl1pPr>
          </a:lstStyle>
          <a:p>
            <a:r>
              <a:rPr lang="de-DE" dirty="0" smtClean="0"/>
              <a:t>Titelmasterformat durch Klicken bearbeiten</a:t>
            </a:r>
            <a:endParaRPr lang="en-US" dirty="0"/>
          </a:p>
        </p:txBody>
      </p:sp>
    </p:spTree>
  </p:cSld>
  <p:clrMapOvr>
    <a:masterClrMapping/>
  </p:clrMapOvr>
  <p:transition>
    <p:fade/>
  </p:transition>
  <p:timing>
    <p:tnLst>
      <p:par>
        <p:cTn id="1" dur="indefinite" restart="never" nodeType="tmRoot"/>
      </p:par>
    </p:tnLst>
  </p:timing>
  <p:hf hdr="0" ftr="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3_Title and Text">
    <p:bg>
      <p:bgPr>
        <a:solidFill>
          <a:schemeClr val="bg1"/>
        </a:solidFill>
        <a:effectLst/>
      </p:bgPr>
    </p:bg>
    <p:spTree>
      <p:nvGrpSpPr>
        <p:cNvPr id="1" name=""/>
        <p:cNvGrpSpPr/>
        <p:nvPr/>
      </p:nvGrpSpPr>
      <p:grpSpPr>
        <a:xfrm>
          <a:off x="0" y="0"/>
          <a:ext cx="0" cy="0"/>
          <a:chOff x="0" y="0"/>
          <a:chExt cx="0" cy="0"/>
        </a:xfrm>
      </p:grpSpPr>
      <p:sp>
        <p:nvSpPr>
          <p:cNvPr id="2" name="TextBox 7"/>
          <p:cNvSpPr txBox="1"/>
          <p:nvPr/>
        </p:nvSpPr>
        <p:spPr>
          <a:xfrm>
            <a:off x="461963" y="6470650"/>
            <a:ext cx="527050" cy="409575"/>
          </a:xfrm>
          <a:prstGeom prst="rect">
            <a:avLst/>
          </a:prstGeom>
          <a:noFill/>
        </p:spPr>
        <p:txBody>
          <a:bodyPr/>
          <a:lstStyle/>
          <a:p>
            <a:pPr defTabSz="457200">
              <a:defRPr/>
            </a:pPr>
            <a:fld id="{103DB83E-DBC5-4542-9777-30C6330D634F}" type="slidenum">
              <a:rPr lang="en-US" sz="1000">
                <a:solidFill>
                  <a:srgbClr val="000000"/>
                </a:solidFill>
                <a:latin typeface="+mj-lt"/>
                <a:ea typeface="Arial Unicode MS" pitchFamily="34" charset="-128"/>
                <a:cs typeface="Arial Unicode MS" pitchFamily="34" charset="-128"/>
              </a:rPr>
              <a:pPr defTabSz="457200">
                <a:defRPr/>
              </a:pPr>
              <a:t>‹Nr.›</a:t>
            </a:fld>
            <a:endParaRPr lang="en-US" sz="1000" dirty="0">
              <a:solidFill>
                <a:srgbClr val="000000"/>
              </a:solidFill>
              <a:latin typeface="+mj-lt"/>
              <a:ea typeface="Arial Unicode MS" pitchFamily="34" charset="-128"/>
              <a:cs typeface="Arial Unicode MS" pitchFamily="34" charset="-128"/>
            </a:endParaRPr>
          </a:p>
        </p:txBody>
      </p:sp>
      <p:sp>
        <p:nvSpPr>
          <p:cNvPr id="3" name="TextBox 8"/>
          <p:cNvSpPr txBox="1"/>
          <p:nvPr/>
        </p:nvSpPr>
        <p:spPr>
          <a:xfrm>
            <a:off x="1676400" y="6470650"/>
            <a:ext cx="5778500" cy="409575"/>
          </a:xfrm>
          <a:prstGeom prst="rect">
            <a:avLst/>
          </a:prstGeom>
          <a:noFill/>
        </p:spPr>
        <p:txBody>
          <a:bodyPr/>
          <a:lstStyle/>
          <a:p>
            <a:pPr algn="ctr" defTabSz="457200">
              <a:defRPr/>
            </a:pPr>
            <a:r>
              <a:rPr lang="en-US" sz="1000" dirty="0">
                <a:solidFill>
                  <a:srgbClr val="000000"/>
                </a:solidFill>
                <a:latin typeface="+mj-lt"/>
                <a:ea typeface="Arial Unicode MS" pitchFamily="34" charset="-128"/>
                <a:cs typeface="Arial Unicode MS" pitchFamily="34" charset="-128"/>
              </a:rPr>
              <a:t>Copyright © 2013 CA. All rights reserved.</a:t>
            </a:r>
          </a:p>
        </p:txBody>
      </p:sp>
    </p:spTree>
  </p:cSld>
  <p:clrMapOvr>
    <a:masterClrMapping/>
  </p:clrMapOvr>
  <p:transition>
    <p:fade/>
  </p:transition>
  <p:hf hdr="0" ftr="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9.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image" Target="../media/image1.emf"/><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theme" Target="../theme/theme2.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461963" y="6477000"/>
            <a:ext cx="509587" cy="407988"/>
          </a:xfrm>
          <a:prstGeom prst="rect">
            <a:avLst/>
          </a:prstGeom>
          <a:noFill/>
        </p:spPr>
        <p:txBody>
          <a:bodyPr/>
          <a:lstStyle/>
          <a:p>
            <a:pPr defTabSz="457200">
              <a:defRPr/>
            </a:pPr>
            <a:fld id="{BB6C249C-0878-44D8-BD57-94D62616A8C3}" type="slidenum">
              <a:rPr lang="en-US" sz="1000">
                <a:solidFill>
                  <a:srgbClr val="000000"/>
                </a:solidFill>
                <a:latin typeface="+mj-lt"/>
                <a:ea typeface="Arial Unicode MS" pitchFamily="34" charset="-128"/>
                <a:cs typeface="Arial Unicode MS" pitchFamily="34" charset="-128"/>
              </a:rPr>
              <a:pPr defTabSz="457200">
                <a:defRPr/>
              </a:pPr>
              <a:t>‹Nr.›</a:t>
            </a:fld>
            <a:endParaRPr lang="en-US" sz="1000" dirty="0">
              <a:solidFill>
                <a:srgbClr val="000000"/>
              </a:solidFill>
              <a:latin typeface="+mj-lt"/>
              <a:ea typeface="Arial Unicode MS" pitchFamily="34" charset="-128"/>
              <a:cs typeface="Arial Unicode MS" pitchFamily="34" charset="-128"/>
            </a:endParaRPr>
          </a:p>
        </p:txBody>
      </p:sp>
      <p:sp>
        <p:nvSpPr>
          <p:cNvPr id="10" name="TextBox 8"/>
          <p:cNvSpPr txBox="1"/>
          <p:nvPr/>
        </p:nvSpPr>
        <p:spPr>
          <a:xfrm>
            <a:off x="1676400" y="6477000"/>
            <a:ext cx="5775325" cy="407988"/>
          </a:xfrm>
          <a:prstGeom prst="rect">
            <a:avLst/>
          </a:prstGeom>
          <a:noFill/>
        </p:spPr>
        <p:txBody>
          <a:bodyPr/>
          <a:lstStyle/>
          <a:p>
            <a:pPr algn="ctr" defTabSz="457200">
              <a:defRPr/>
            </a:pPr>
            <a:r>
              <a:rPr lang="en-US" sz="1000" dirty="0">
                <a:solidFill>
                  <a:srgbClr val="000000"/>
                </a:solidFill>
                <a:latin typeface="+mj-lt"/>
                <a:ea typeface="Arial Unicode MS" pitchFamily="34" charset="-128"/>
                <a:cs typeface="Arial Unicode MS" pitchFamily="34" charset="-128"/>
              </a:rPr>
              <a:t>Copyright © 2013 CA. All rights reserved.</a:t>
            </a:r>
          </a:p>
        </p:txBody>
      </p:sp>
    </p:spTree>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9" r:id="rId4"/>
  </p:sldLayoutIdLst>
  <p:transition spd="slow">
    <p:fade/>
  </p:transition>
  <p:timing>
    <p:tnLst>
      <p:par>
        <p:cTn id="1" dur="indefinite" restart="never" nodeType="tmRoot"/>
      </p:par>
    </p:tnLst>
  </p:timing>
  <p:hf hdr="0" ftr="0"/>
  <p:txStyles>
    <p:titleStyle>
      <a:lvl1pPr algn="l" rtl="0" eaLnBrk="0" fontAlgn="base" hangingPunct="0">
        <a:spcBef>
          <a:spcPct val="0"/>
        </a:spcBef>
        <a:spcAft>
          <a:spcPct val="0"/>
        </a:spcAft>
        <a:defRPr sz="2100">
          <a:solidFill>
            <a:schemeClr val="tx1"/>
          </a:solidFill>
          <a:latin typeface="+mj-lt"/>
          <a:ea typeface="+mj-ea"/>
          <a:cs typeface="+mj-cs"/>
        </a:defRPr>
      </a:lvl1pPr>
      <a:lvl2pPr algn="l" rtl="0" eaLnBrk="0" fontAlgn="base" hangingPunct="0">
        <a:spcBef>
          <a:spcPct val="0"/>
        </a:spcBef>
        <a:spcAft>
          <a:spcPct val="0"/>
        </a:spcAft>
        <a:defRPr sz="2100">
          <a:solidFill>
            <a:schemeClr val="tx1"/>
          </a:solidFill>
          <a:latin typeface="Trebuchet MS" pitchFamily="34" charset="0"/>
        </a:defRPr>
      </a:lvl2pPr>
      <a:lvl3pPr algn="l" rtl="0" eaLnBrk="0" fontAlgn="base" hangingPunct="0">
        <a:spcBef>
          <a:spcPct val="0"/>
        </a:spcBef>
        <a:spcAft>
          <a:spcPct val="0"/>
        </a:spcAft>
        <a:defRPr sz="2100">
          <a:solidFill>
            <a:schemeClr val="tx1"/>
          </a:solidFill>
          <a:latin typeface="Trebuchet MS" pitchFamily="34" charset="0"/>
        </a:defRPr>
      </a:lvl3pPr>
      <a:lvl4pPr algn="l" rtl="0" eaLnBrk="0" fontAlgn="base" hangingPunct="0">
        <a:spcBef>
          <a:spcPct val="0"/>
        </a:spcBef>
        <a:spcAft>
          <a:spcPct val="0"/>
        </a:spcAft>
        <a:defRPr sz="2100">
          <a:solidFill>
            <a:schemeClr val="tx1"/>
          </a:solidFill>
          <a:latin typeface="Trebuchet MS" pitchFamily="34" charset="0"/>
        </a:defRPr>
      </a:lvl4pPr>
      <a:lvl5pPr algn="l" rtl="0" eaLnBrk="0" fontAlgn="base" hangingPunct="0">
        <a:spcBef>
          <a:spcPct val="0"/>
        </a:spcBef>
        <a:spcAft>
          <a:spcPct val="0"/>
        </a:spcAft>
        <a:defRPr sz="2100">
          <a:solidFill>
            <a:schemeClr val="tx1"/>
          </a:solidFill>
          <a:latin typeface="Trebuchet MS" pitchFamily="34" charset="0"/>
        </a:defRPr>
      </a:lvl5pPr>
      <a:lvl6pPr marL="457200" algn="l" rtl="0" fontAlgn="base">
        <a:spcBef>
          <a:spcPct val="0"/>
        </a:spcBef>
        <a:spcAft>
          <a:spcPct val="0"/>
        </a:spcAft>
        <a:defRPr sz="2100">
          <a:solidFill>
            <a:schemeClr val="tx1"/>
          </a:solidFill>
          <a:latin typeface="Trebuchet MS" pitchFamily="34" charset="0"/>
        </a:defRPr>
      </a:lvl6pPr>
      <a:lvl7pPr marL="914400" algn="l" rtl="0" fontAlgn="base">
        <a:spcBef>
          <a:spcPct val="0"/>
        </a:spcBef>
        <a:spcAft>
          <a:spcPct val="0"/>
        </a:spcAft>
        <a:defRPr sz="2100">
          <a:solidFill>
            <a:schemeClr val="tx1"/>
          </a:solidFill>
          <a:latin typeface="Trebuchet MS" pitchFamily="34" charset="0"/>
        </a:defRPr>
      </a:lvl7pPr>
      <a:lvl8pPr marL="1371600" algn="l" rtl="0" fontAlgn="base">
        <a:spcBef>
          <a:spcPct val="0"/>
        </a:spcBef>
        <a:spcAft>
          <a:spcPct val="0"/>
        </a:spcAft>
        <a:defRPr sz="2100">
          <a:solidFill>
            <a:schemeClr val="tx1"/>
          </a:solidFill>
          <a:latin typeface="Trebuchet MS" pitchFamily="34" charset="0"/>
        </a:defRPr>
      </a:lvl8pPr>
      <a:lvl9pPr marL="1828800" algn="l" rtl="0" fontAlgn="base">
        <a:spcBef>
          <a:spcPct val="0"/>
        </a:spcBef>
        <a:spcAft>
          <a:spcPct val="0"/>
        </a:spcAft>
        <a:defRPr sz="2100">
          <a:solidFill>
            <a:schemeClr val="tx1"/>
          </a:solidFill>
          <a:latin typeface="Trebuchet MS" pitchFamily="34" charset="0"/>
        </a:defRPr>
      </a:lvl9pPr>
    </p:titleStyle>
    <p:bodyStyle>
      <a:lvl1pPr marL="342900" indent="-342900" algn="l" rtl="0" eaLnBrk="0" fontAlgn="base" hangingPunct="0">
        <a:spcBef>
          <a:spcPct val="20000"/>
        </a:spcBef>
        <a:spcAft>
          <a:spcPct val="0"/>
        </a:spcAft>
        <a:buClr>
          <a:srgbClr val="000099"/>
        </a:buClr>
        <a:buFont typeface="Wingdings" pitchFamily="2" charset="2"/>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000099"/>
        </a:buClr>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rgbClr val="000099"/>
        </a:buClr>
        <a:buFont typeface="Wingdings" pitchFamily="2" charset="2"/>
        <a:buChar char="§"/>
        <a:defRPr sz="2000">
          <a:solidFill>
            <a:schemeClr val="tx1"/>
          </a:solidFill>
          <a:latin typeface="+mn-lt"/>
        </a:defRPr>
      </a:lvl3pPr>
      <a:lvl4pPr marL="1600200" indent="-228600" algn="l" rtl="0" eaLnBrk="0" fontAlgn="base" hangingPunct="0">
        <a:spcBef>
          <a:spcPct val="20000"/>
        </a:spcBef>
        <a:spcAft>
          <a:spcPct val="0"/>
        </a:spcAft>
        <a:buClr>
          <a:srgbClr val="000099"/>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rgbClr val="000099"/>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rgbClr val="000099"/>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rgbClr val="000099"/>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rgbClr val="000099"/>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rgbClr val="000099"/>
        </a:buClr>
        <a:buFont typeface="Wingdings" pitchFamily="2" charset="2"/>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bwMode="white">
          <a:xfrm>
            <a:off x="0" y="0"/>
            <a:ext cx="9283700" cy="965200"/>
          </a:xfrm>
          <a:prstGeom prst="rect">
            <a:avLst/>
          </a:prstGeom>
          <a:gradFill>
            <a:gsLst>
              <a:gs pos="0">
                <a:srgbClr val="21076A">
                  <a:alpha val="90000"/>
                </a:srgbClr>
              </a:gs>
              <a:gs pos="51000">
                <a:srgbClr val="0070C0">
                  <a:alpha val="90000"/>
                </a:srgbClr>
              </a:gs>
              <a:gs pos="100000">
                <a:srgbClr val="0070C0">
                  <a:alpha val="90000"/>
                </a:srgbClr>
              </a:gs>
            </a:gsLst>
            <a:lin ang="189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000000"/>
              </a:solidFill>
            </a:endParaRPr>
          </a:p>
        </p:txBody>
      </p:sp>
      <p:sp>
        <p:nvSpPr>
          <p:cNvPr id="5123" name="Text Placeholder 2"/>
          <p:cNvSpPr>
            <a:spLocks noGrp="1"/>
          </p:cNvSpPr>
          <p:nvPr>
            <p:ph type="body" idx="1"/>
          </p:nvPr>
        </p:nvSpPr>
        <p:spPr bwMode="black">
          <a:xfrm>
            <a:off x="566738" y="1508125"/>
            <a:ext cx="8116887" cy="40163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smtClean="0"/>
          </a:p>
        </p:txBody>
      </p:sp>
      <p:sp>
        <p:nvSpPr>
          <p:cNvPr id="5124" name="Title Placeholder 1"/>
          <p:cNvSpPr>
            <a:spLocks noGrp="1"/>
          </p:cNvSpPr>
          <p:nvPr>
            <p:ph type="title"/>
          </p:nvPr>
        </p:nvSpPr>
        <p:spPr bwMode="black">
          <a:xfrm>
            <a:off x="539750" y="398463"/>
            <a:ext cx="7993063" cy="4381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Titelmasterformat durch Klicken bearbeiten</a:t>
            </a:r>
            <a:endParaRPr lang="en-US" smtClean="0"/>
          </a:p>
        </p:txBody>
      </p:sp>
      <p:pic>
        <p:nvPicPr>
          <p:cNvPr id="5125" name="Picture 4"/>
          <p:cNvPicPr>
            <a:picLocks noChangeAspect="1"/>
          </p:cNvPicPr>
          <p:nvPr/>
        </p:nvPicPr>
        <p:blipFill>
          <a:blip r:embed="rId12"/>
          <a:srcRect/>
          <a:stretch>
            <a:fillRect/>
          </a:stretch>
        </p:blipFill>
        <p:spPr bwMode="auto">
          <a:xfrm>
            <a:off x="6556375" y="5588000"/>
            <a:ext cx="2587625" cy="1257300"/>
          </a:xfrm>
          <a:prstGeom prst="rect">
            <a:avLst/>
          </a:prstGeom>
          <a:noFill/>
          <a:ln w="9525">
            <a:noFill/>
            <a:miter lim="800000"/>
            <a:headEnd/>
            <a:tailEnd/>
          </a:ln>
        </p:spPr>
      </p:pic>
      <p:sp>
        <p:nvSpPr>
          <p:cNvPr id="6" name="TextBox 7"/>
          <p:cNvSpPr txBox="1"/>
          <p:nvPr/>
        </p:nvSpPr>
        <p:spPr>
          <a:xfrm>
            <a:off x="1974850" y="6477000"/>
            <a:ext cx="509588" cy="407988"/>
          </a:xfrm>
          <a:prstGeom prst="rect">
            <a:avLst/>
          </a:prstGeom>
          <a:noFill/>
        </p:spPr>
        <p:txBody>
          <a:bodyPr/>
          <a:lstStyle/>
          <a:p>
            <a:pPr defTabSz="457200">
              <a:defRPr/>
            </a:pPr>
            <a:fld id="{2ACB72F2-3DD3-471D-A5EE-826B651BBB25}" type="slidenum">
              <a:rPr lang="en-US" sz="1000">
                <a:solidFill>
                  <a:srgbClr val="000000"/>
                </a:solidFill>
                <a:latin typeface="+mj-lt"/>
                <a:ea typeface="Arial Unicode MS" pitchFamily="34" charset="-128"/>
                <a:cs typeface="Arial Unicode MS" pitchFamily="34" charset="-128"/>
              </a:rPr>
              <a:pPr defTabSz="457200">
                <a:defRPr/>
              </a:pPr>
              <a:t>‹Nr.›</a:t>
            </a:fld>
            <a:endParaRPr lang="en-US" sz="1000" dirty="0">
              <a:solidFill>
                <a:srgbClr val="000000"/>
              </a:solidFill>
              <a:latin typeface="+mj-lt"/>
              <a:ea typeface="Arial Unicode MS" pitchFamily="34" charset="-128"/>
              <a:cs typeface="Arial Unicode MS" pitchFamily="34" charset="-128"/>
            </a:endParaRPr>
          </a:p>
        </p:txBody>
      </p:sp>
      <p:sp>
        <p:nvSpPr>
          <p:cNvPr id="8" name="TextBox 8"/>
          <p:cNvSpPr txBox="1"/>
          <p:nvPr/>
        </p:nvSpPr>
        <p:spPr>
          <a:xfrm>
            <a:off x="1676400" y="6477000"/>
            <a:ext cx="5775325" cy="407988"/>
          </a:xfrm>
          <a:prstGeom prst="rect">
            <a:avLst/>
          </a:prstGeom>
          <a:noFill/>
        </p:spPr>
        <p:txBody>
          <a:bodyPr/>
          <a:lstStyle/>
          <a:p>
            <a:pPr algn="ctr" defTabSz="457200">
              <a:defRPr/>
            </a:pPr>
            <a:r>
              <a:rPr lang="en-US" sz="1000" dirty="0">
                <a:solidFill>
                  <a:srgbClr val="000000"/>
                </a:solidFill>
                <a:latin typeface="+mj-lt"/>
                <a:ea typeface="Arial Unicode MS" pitchFamily="34" charset="-128"/>
                <a:cs typeface="Arial Unicode MS" pitchFamily="34" charset="-128"/>
              </a:rPr>
              <a:t>Copyright © 2013 CA. All rights reserved.</a:t>
            </a:r>
          </a:p>
        </p:txBody>
      </p:sp>
      <p:pic>
        <p:nvPicPr>
          <p:cNvPr id="4" name="Picture 6"/>
          <p:cNvPicPr>
            <a:picLocks noChangeAspect="1" noChangeArrowheads="1"/>
          </p:cNvPicPr>
          <p:nvPr/>
        </p:nvPicPr>
        <p:blipFill>
          <a:blip r:embed="rId13">
            <a:extLst/>
          </a:blip>
          <a:srcRect/>
          <a:stretch>
            <a:fillRect/>
          </a:stretch>
        </p:blipFill>
        <p:spPr bwMode="auto">
          <a:xfrm>
            <a:off x="17711" y="6033444"/>
            <a:ext cx="1440160" cy="402946"/>
          </a:xfrm>
          <a:prstGeom prst="rect">
            <a:avLst/>
          </a:prstGeom>
          <a:noFill/>
          <a:ln>
            <a:noFill/>
          </a:ln>
          <a:effectLst>
            <a:outerShdw dist="35921" dir="2700000" algn="ctr" rotWithShape="0">
              <a:schemeClr val="bg2"/>
            </a:outerShdw>
            <a:reflection blurRad="6350" stA="50000" endA="300" endPos="90000" dir="5400000" sy="-100000" algn="bl" rotWithShape="0"/>
          </a:effectLst>
          <a:extLst/>
        </p:spPr>
      </p:pic>
    </p:spTree>
  </p:cSld>
  <p:clrMap bg1="dk1" tx1="lt1" bg2="dk2" tx2="lt2" accent1="accent1" accent2="accent2" accent3="accent3" accent4="accent4" accent5="accent5" accent6="accent6" hlink="hlink" folHlink="folHlink"/>
  <p:sldLayoutIdLst>
    <p:sldLayoutId id="2147483823" r:id="rId1"/>
    <p:sldLayoutId id="2147483816" r:id="rId2"/>
    <p:sldLayoutId id="2147483817" r:id="rId3"/>
    <p:sldLayoutId id="2147483818" r:id="rId4"/>
    <p:sldLayoutId id="2147483824" r:id="rId5"/>
    <p:sldLayoutId id="2147483825" r:id="rId6"/>
    <p:sldLayoutId id="2147483826" r:id="rId7"/>
    <p:sldLayoutId id="2147483827" r:id="rId8"/>
    <p:sldLayoutId id="2147483828" r:id="rId9"/>
    <p:sldLayoutId id="2147483819" r:id="rId10"/>
  </p:sldLayoutIdLst>
  <p:transition>
    <p:fade/>
  </p:transition>
  <p:timing>
    <p:tnLst>
      <p:par>
        <p:cTn id="1" dur="indefinite" restart="never" nodeType="tmRoot"/>
      </p:par>
    </p:tnLst>
  </p:timing>
  <p:hf hdr="0" ftr="0"/>
  <p:txStyles>
    <p:titleStyle>
      <a:lvl1pPr algn="l" defTabSz="457200" rtl="0" eaLnBrk="0" fontAlgn="base" hangingPunct="0">
        <a:lnSpc>
          <a:spcPct val="90000"/>
        </a:lnSpc>
        <a:spcBef>
          <a:spcPct val="0"/>
        </a:spcBef>
        <a:spcAft>
          <a:spcPct val="0"/>
        </a:spcAft>
        <a:defRPr sz="2600" b="1" kern="1200">
          <a:solidFill>
            <a:schemeClr val="bg1"/>
          </a:solidFill>
          <a:latin typeface="+mj-lt"/>
          <a:ea typeface="FS Joey"/>
          <a:cs typeface="FS Joey" pitchFamily="50" charset="0"/>
        </a:defRPr>
      </a:lvl1pPr>
      <a:lvl2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2pPr>
      <a:lvl3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3pPr>
      <a:lvl4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4pPr>
      <a:lvl5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5pPr>
      <a:lvl6pPr marL="4572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6pPr>
      <a:lvl7pPr marL="9144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7pPr>
      <a:lvl8pPr marL="13716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8pPr>
      <a:lvl9pPr marL="18288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9pPr>
    </p:titleStyle>
    <p:bodyStyle>
      <a:lvl1pPr marL="342900" indent="-342900" algn="l" defTabSz="457200" rtl="0" eaLnBrk="0" fontAlgn="base" hangingPunct="0">
        <a:lnSpc>
          <a:spcPct val="110000"/>
        </a:lnSpc>
        <a:spcBef>
          <a:spcPts val="1000"/>
        </a:spcBef>
        <a:spcAft>
          <a:spcPct val="0"/>
        </a:spcAft>
        <a:buClr>
          <a:schemeClr val="accent1"/>
        </a:buClr>
        <a:buFont typeface="Wingdings" pitchFamily="2" charset="2"/>
        <a:buChar char="§"/>
        <a:defRPr sz="2400" kern="1200">
          <a:solidFill>
            <a:schemeClr val="tx1"/>
          </a:solidFill>
          <a:latin typeface="+mn-lt"/>
          <a:ea typeface="+mn-ea"/>
          <a:cs typeface="+mn-cs"/>
        </a:defRPr>
      </a:lvl1pPr>
      <a:lvl2pPr marL="571500" indent="-228600" algn="l" defTabSz="457200" rtl="0" eaLnBrk="0" fontAlgn="base" hangingPunct="0">
        <a:lnSpc>
          <a:spcPct val="110000"/>
        </a:lnSpc>
        <a:spcBef>
          <a:spcPts val="500"/>
        </a:spcBef>
        <a:spcAft>
          <a:spcPct val="0"/>
        </a:spcAft>
        <a:buClr>
          <a:schemeClr val="accent1"/>
        </a:buClr>
        <a:buFont typeface="Calibri" pitchFamily="34" charset="0"/>
        <a:buChar char="–"/>
        <a:defRPr sz="2000" kern="1200">
          <a:solidFill>
            <a:schemeClr val="tx1"/>
          </a:solidFill>
          <a:latin typeface="+mn-lt"/>
          <a:ea typeface="+mn-ea"/>
          <a:cs typeface="+mn-cs"/>
        </a:defRPr>
      </a:lvl2pPr>
      <a:lvl3pPr marL="800100" indent="-228600" algn="l" defTabSz="457200" rtl="0" eaLnBrk="0" fontAlgn="base" hangingPunct="0">
        <a:lnSpc>
          <a:spcPct val="110000"/>
        </a:lnSpc>
        <a:spcBef>
          <a:spcPts val="500"/>
        </a:spcBef>
        <a:spcAft>
          <a:spcPct val="0"/>
        </a:spcAft>
        <a:buClr>
          <a:schemeClr val="accent1"/>
        </a:buClr>
        <a:buFont typeface="Wingdings" pitchFamily="2" charset="2"/>
        <a:buChar char="§"/>
        <a:defRPr kern="1200">
          <a:solidFill>
            <a:schemeClr val="tx1"/>
          </a:solidFill>
          <a:latin typeface="+mn-lt"/>
          <a:ea typeface="+mn-ea"/>
          <a:cs typeface="+mn-cs"/>
        </a:defRPr>
      </a:lvl3pPr>
      <a:lvl4pPr marL="1028700" indent="-228600" algn="l" defTabSz="514350" rtl="0" eaLnBrk="0" fontAlgn="base" hangingPunct="0">
        <a:lnSpc>
          <a:spcPct val="110000"/>
        </a:lnSpc>
        <a:spcBef>
          <a:spcPts val="500"/>
        </a:spcBef>
        <a:spcAft>
          <a:spcPct val="0"/>
        </a:spcAft>
        <a:buClr>
          <a:schemeClr val="accent1"/>
        </a:buClr>
        <a:buFont typeface="CA Sans"/>
        <a:buChar char="–"/>
        <a:defRPr sz="1600" kern="1200">
          <a:solidFill>
            <a:schemeClr val="tx1"/>
          </a:solidFill>
          <a:latin typeface="+mn-lt"/>
          <a:ea typeface="+mn-ea"/>
          <a:cs typeface="+mn-cs"/>
        </a:defRPr>
      </a:lvl4pPr>
      <a:lvl5pPr marL="1257300" indent="-228600" algn="l" defTabSz="457200" rtl="0" eaLnBrk="0" fontAlgn="base" hangingPunct="0">
        <a:lnSpc>
          <a:spcPct val="110000"/>
        </a:lnSpc>
        <a:spcBef>
          <a:spcPts val="500"/>
        </a:spcBef>
        <a:spcAft>
          <a:spcPct val="0"/>
        </a:spcAft>
        <a:buClr>
          <a:schemeClr val="accent1"/>
        </a:buClr>
        <a:buFont typeface="Wingdings" pitchFamily="2" charset="2"/>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FS Joey"/>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FS Joey"/>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FS Joey"/>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FS Joey"/>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xel.oberlaender@teamconsult.de" TargetMode="External"/><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hyperlink" Target="http://www.teamconsult.de/"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image" Target="../media/image26.png"/><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image" Target="../media/image39.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8.jpeg"/><Relationship Id="rId3" Type="http://schemas.openxmlformats.org/officeDocument/2006/relationships/image" Target="../media/image49.png"/><Relationship Id="rId7" Type="http://schemas.openxmlformats.org/officeDocument/2006/relationships/image" Target="../media/image53.png"/><Relationship Id="rId12" Type="http://schemas.openxmlformats.org/officeDocument/2006/relationships/hyperlink" Target="http://images.google.com/imgres?imgurl=za.sun.com/aboutsun/developers/images/java2.gif&amp;imgrefurl=http://za.sun.com/aboutsun/developers/&amp;h=349&amp;w=200&amp;prev=/images?q=java&amp;svnum=20&amp;hl=en&amp;lr=&amp;ie=UTF-8&amp;oe=UTF-8&amp;newwindow=1&amp;safe=off" TargetMode="External"/><Relationship Id="rId2" Type="http://schemas.openxmlformats.org/officeDocument/2006/relationships/image" Target="../media/image48.jpeg"/><Relationship Id="rId1" Type="http://schemas.openxmlformats.org/officeDocument/2006/relationships/slideLayout" Target="../slideLayouts/slideLayout14.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 Id="rId14" Type="http://schemas.openxmlformats.org/officeDocument/2006/relationships/image" Target="../media/image59.png"/></Relationships>
</file>

<file path=ppt/slides/_rels/slide56.xml.rels><?xml version="1.0" encoding="UTF-8" standalone="yes"?>
<Relationships xmlns="http://schemas.openxmlformats.org/package/2006/relationships"><Relationship Id="rId2" Type="http://schemas.openxmlformats.org/officeDocument/2006/relationships/hyperlink" Target="http://www.teamconsult.de/" TargetMode="Externa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el 10"/>
          <p:cNvSpPr>
            <a:spLocks noGrp="1"/>
          </p:cNvSpPr>
          <p:nvPr>
            <p:ph type="ctrTitle"/>
          </p:nvPr>
        </p:nvSpPr>
        <p:spPr bwMode="auto">
          <a:xfrm>
            <a:off x="755576" y="1340768"/>
            <a:ext cx="7950200" cy="1224136"/>
          </a:xfrm>
          <a:noFill/>
          <a:ln>
            <a:miter lim="800000"/>
            <a:headEnd/>
            <a:tailEnd/>
          </a:ln>
        </p:spPr>
        <p:txBody>
          <a:bodyPr vert="horz" wrap="square" tIns="45720" rIns="91440" bIns="45720" numCol="1" compatLnSpc="1">
            <a:prstTxWarp prst="textNoShape">
              <a:avLst/>
            </a:prstTxWarp>
          </a:bodyPr>
          <a:lstStyle/>
          <a:p>
            <a:pPr algn="ctr"/>
            <a:r>
              <a:rPr lang="en-US" sz="2400" b="1" dirty="0"/>
              <a:t>Moving from CA 2E to CA </a:t>
            </a:r>
            <a:r>
              <a:rPr lang="en-US" sz="2400" b="1" dirty="0" err="1"/>
              <a:t>Plex</a:t>
            </a:r>
            <a:r>
              <a:rPr lang="en-US" sz="2400" b="1" dirty="0"/>
              <a:t> or extend the existing 2E Apps with modern web-based applications </a:t>
            </a:r>
            <a:r>
              <a:rPr lang="en-US" sz="2400" dirty="0"/>
              <a:t>	</a:t>
            </a:r>
          </a:p>
        </p:txBody>
      </p:sp>
      <p:pic>
        <p:nvPicPr>
          <p:cNvPr id="13" name="Picture 6"/>
          <p:cNvPicPr>
            <a:picLocks noChangeAspect="1" noChangeArrowheads="1"/>
          </p:cNvPicPr>
          <p:nvPr/>
        </p:nvPicPr>
        <p:blipFill>
          <a:blip r:embed="rId2">
            <a:extLst/>
          </a:blip>
          <a:srcRect/>
          <a:stretch>
            <a:fillRect/>
          </a:stretch>
        </p:blipFill>
        <p:spPr bwMode="auto">
          <a:xfrm>
            <a:off x="3474834" y="3068960"/>
            <a:ext cx="2058897" cy="576064"/>
          </a:xfrm>
          <a:prstGeom prst="rect">
            <a:avLst/>
          </a:prstGeom>
          <a:noFill/>
          <a:ln>
            <a:noFill/>
          </a:ln>
          <a:effectLst>
            <a:outerShdw dist="35921" dir="2700000" algn="ctr" rotWithShape="0">
              <a:schemeClr val="bg2"/>
            </a:outerShdw>
            <a:reflection blurRad="6350" stA="50000" endA="300" endPos="90000" dir="5400000" sy="-100000" algn="bl" rotWithShape="0"/>
          </a:effectLst>
          <a:extLst/>
        </p:spPr>
      </p:pic>
      <p:sp>
        <p:nvSpPr>
          <p:cNvPr id="2" name="Textfeld 1"/>
          <p:cNvSpPr txBox="1"/>
          <p:nvPr/>
        </p:nvSpPr>
        <p:spPr>
          <a:xfrm>
            <a:off x="899592" y="4653136"/>
            <a:ext cx="4381328" cy="1231106"/>
          </a:xfrm>
          <a:prstGeom prst="rect">
            <a:avLst/>
          </a:prstGeom>
          <a:noFill/>
        </p:spPr>
        <p:txBody>
          <a:bodyPr wrap="none" rtlCol="0">
            <a:spAutoFit/>
          </a:bodyPr>
          <a:lstStyle/>
          <a:p>
            <a:r>
              <a:rPr lang="de-DE" sz="2000" dirty="0" smtClean="0">
                <a:solidFill>
                  <a:schemeClr val="bg1"/>
                </a:solidFill>
              </a:rPr>
              <a:t>Axel Oberländer </a:t>
            </a:r>
            <a:r>
              <a:rPr lang="de-DE" sz="2000" dirty="0" err="1" smtClean="0">
                <a:solidFill>
                  <a:schemeClr val="bg1"/>
                </a:solidFill>
              </a:rPr>
              <a:t>and</a:t>
            </a:r>
            <a:r>
              <a:rPr lang="de-DE" sz="2000" dirty="0" smtClean="0">
                <a:solidFill>
                  <a:schemeClr val="bg1"/>
                </a:solidFill>
              </a:rPr>
              <a:t> James Ryan</a:t>
            </a:r>
          </a:p>
          <a:p>
            <a:endParaRPr lang="de-DE" dirty="0" smtClean="0">
              <a:solidFill>
                <a:schemeClr val="bg1"/>
              </a:solidFill>
            </a:endParaRPr>
          </a:p>
          <a:p>
            <a:r>
              <a:rPr lang="en-US" dirty="0" err="1" smtClean="0">
                <a:solidFill>
                  <a:schemeClr val="bg1"/>
                </a:solidFill>
                <a:sym typeface="Trebuchet MS" pitchFamily="34" charset="0"/>
              </a:rPr>
              <a:t>eMail</a:t>
            </a:r>
            <a:r>
              <a:rPr lang="en-US" dirty="0">
                <a:solidFill>
                  <a:schemeClr val="bg1"/>
                </a:solidFill>
                <a:sym typeface="Trebuchet MS" pitchFamily="34" charset="0"/>
              </a:rPr>
              <a:t>: </a:t>
            </a:r>
            <a:r>
              <a:rPr lang="en-US" dirty="0" smtClean="0">
                <a:solidFill>
                  <a:schemeClr val="bg1"/>
                </a:solidFill>
                <a:sym typeface="Trebuchet MS" pitchFamily="34" charset="0"/>
                <a:hlinkClick r:id="rId3"/>
              </a:rPr>
              <a:t>axel.oberlaender@teamconsult.de</a:t>
            </a:r>
            <a:endParaRPr lang="en-US" dirty="0" smtClean="0">
              <a:solidFill>
                <a:schemeClr val="bg1"/>
              </a:solidFill>
              <a:sym typeface="Trebuchet MS" pitchFamily="34" charset="0"/>
            </a:endParaRPr>
          </a:p>
          <a:p>
            <a:pPr marL="39688"/>
            <a:r>
              <a:rPr lang="en-US" dirty="0" smtClean="0">
                <a:solidFill>
                  <a:schemeClr val="bg1"/>
                </a:solidFill>
                <a:sym typeface="Trebuchet MS" pitchFamily="34" charset="0"/>
              </a:rPr>
              <a:t>URL</a:t>
            </a:r>
            <a:r>
              <a:rPr lang="en-US" dirty="0">
                <a:solidFill>
                  <a:schemeClr val="bg1"/>
                </a:solidFill>
                <a:sym typeface="Trebuchet MS" pitchFamily="34" charset="0"/>
              </a:rPr>
              <a:t>: </a:t>
            </a:r>
            <a:r>
              <a:rPr lang="en-US" dirty="0">
                <a:solidFill>
                  <a:schemeClr val="bg1"/>
                </a:solidFill>
                <a:sym typeface="Trebuchet MS" pitchFamily="34" charset="0"/>
                <a:hlinkClick r:id="rId4"/>
              </a:rPr>
              <a:t>www.teamconsult.de</a:t>
            </a:r>
            <a:endParaRPr lang="en-US" dirty="0">
              <a:solidFill>
                <a:schemeClr val="bg1"/>
              </a:solidFill>
              <a:sym typeface="Trebuchet MS" pitchFamily="34" charset="0"/>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txBox="1">
            <a:spLocks/>
          </p:cNvSpPr>
          <p:nvPr/>
        </p:nvSpPr>
        <p:spPr bwMode="black">
          <a:xfrm>
            <a:off x="539750" y="511175"/>
            <a:ext cx="5562600" cy="261938"/>
          </a:xfrm>
          <a:prstGeom prst="rect">
            <a:avLst/>
          </a:prstGeom>
          <a:noFill/>
          <a:ln w="9525">
            <a:noFill/>
            <a:miter lim="800000"/>
            <a:headEnd/>
            <a:tailEnd/>
          </a:ln>
        </p:spPr>
        <p:txBody>
          <a:bodyPr vert="horz" wrap="square" lIns="0" tIns="0" rIns="0" bIns="0" numCol="1" rtlCol="0" anchor="t" anchorCtr="0" compatLnSpc="1">
            <a:prstTxWarp prst="textNoShape">
              <a:avLst/>
            </a:prstTxWarp>
            <a:noAutofit/>
          </a:bodyPr>
          <a:lstStyle>
            <a:lvl1pPr algn="l" defTabSz="457200" rtl="0" eaLnBrk="0" fontAlgn="base" hangingPunct="0">
              <a:lnSpc>
                <a:spcPct val="90000"/>
              </a:lnSpc>
              <a:spcBef>
                <a:spcPct val="0"/>
              </a:spcBef>
              <a:spcAft>
                <a:spcPct val="0"/>
              </a:spcAft>
              <a:defRPr sz="2400" b="1" kern="1200">
                <a:solidFill>
                  <a:schemeClr val="bg1"/>
                </a:solidFill>
                <a:latin typeface="+mj-lt"/>
                <a:ea typeface="FS Joey"/>
                <a:cs typeface="FS Joey" pitchFamily="50" charset="0"/>
              </a:defRPr>
            </a:lvl1pPr>
            <a:lvl2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2pPr>
            <a:lvl3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3pPr>
            <a:lvl4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4pPr>
            <a:lvl5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5pPr>
            <a:lvl6pPr marL="4572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6pPr>
            <a:lvl7pPr marL="9144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7pPr>
            <a:lvl8pPr marL="13716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8pPr>
            <a:lvl9pPr marL="18288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9pPr>
          </a:lstStyle>
          <a:p>
            <a:pPr eaLnBrk="1" hangingPunct="1"/>
            <a:r>
              <a:rPr lang="de-DE" altLang="de-DE" dirty="0" err="1" smtClean="0">
                <a:cs typeface="Arial" charset="0"/>
              </a:rPr>
              <a:t>Moving</a:t>
            </a:r>
            <a:r>
              <a:rPr lang="de-DE" altLang="de-DE" dirty="0" smtClean="0">
                <a:cs typeface="Arial" charset="0"/>
              </a:rPr>
              <a:t> </a:t>
            </a:r>
            <a:r>
              <a:rPr lang="de-DE" altLang="de-DE" dirty="0" err="1" smtClean="0">
                <a:cs typeface="Arial" charset="0"/>
              </a:rPr>
              <a:t>from</a:t>
            </a:r>
            <a:r>
              <a:rPr lang="de-DE" altLang="de-DE" dirty="0" smtClean="0">
                <a:cs typeface="Arial" charset="0"/>
              </a:rPr>
              <a:t> CA 2E </a:t>
            </a:r>
            <a:r>
              <a:rPr lang="de-DE" altLang="de-DE" dirty="0" err="1" smtClean="0">
                <a:cs typeface="Arial" charset="0"/>
              </a:rPr>
              <a:t>to</a:t>
            </a:r>
            <a:r>
              <a:rPr lang="de-DE" altLang="de-DE" dirty="0" smtClean="0">
                <a:cs typeface="Arial" charset="0"/>
              </a:rPr>
              <a:t> CA </a:t>
            </a:r>
            <a:r>
              <a:rPr lang="de-DE" altLang="de-DE" dirty="0" err="1" smtClean="0">
                <a:cs typeface="Arial" charset="0"/>
              </a:rPr>
              <a:t>Plex</a:t>
            </a:r>
            <a:r>
              <a:rPr lang="de-DE" altLang="de-DE" dirty="0" smtClean="0">
                <a:cs typeface="Arial" charset="0"/>
              </a:rPr>
              <a:t>…</a:t>
            </a:r>
          </a:p>
        </p:txBody>
      </p:sp>
      <p:sp>
        <p:nvSpPr>
          <p:cNvPr id="5" name="Textfeld 4"/>
          <p:cNvSpPr txBox="1"/>
          <p:nvPr/>
        </p:nvSpPr>
        <p:spPr>
          <a:xfrm>
            <a:off x="539750" y="1052736"/>
            <a:ext cx="5084118" cy="461665"/>
          </a:xfrm>
          <a:prstGeom prst="rect">
            <a:avLst/>
          </a:prstGeom>
          <a:noFill/>
        </p:spPr>
        <p:txBody>
          <a:bodyPr wrap="square" rtlCol="0">
            <a:spAutoFit/>
          </a:bodyPr>
          <a:lstStyle/>
          <a:p>
            <a:r>
              <a:rPr lang="de-DE" sz="2400" dirty="0" err="1" smtClean="0">
                <a:solidFill>
                  <a:schemeClr val="tx1"/>
                </a:solidFill>
                <a:latin typeface="Arial" panose="020B0604020202020204" pitchFamily="34" charset="0"/>
                <a:cs typeface="Arial" panose="020B0604020202020204" pitchFamily="34" charset="0"/>
              </a:rPr>
              <a:t>Example</a:t>
            </a:r>
            <a:r>
              <a:rPr lang="de-DE" sz="2400" dirty="0" smtClean="0">
                <a:solidFill>
                  <a:schemeClr val="tx1"/>
                </a:solidFill>
                <a:latin typeface="Arial" panose="020B0604020202020204" pitchFamily="34" charset="0"/>
                <a:cs typeface="Arial" panose="020B0604020202020204" pitchFamily="34" charset="0"/>
              </a:rPr>
              <a:t> in </a:t>
            </a:r>
            <a:r>
              <a:rPr lang="de-DE" sz="2400" dirty="0" err="1" smtClean="0">
                <a:solidFill>
                  <a:schemeClr val="tx1"/>
                </a:solidFill>
                <a:latin typeface="Arial" panose="020B0604020202020204" pitchFamily="34" charset="0"/>
                <a:cs typeface="Arial" panose="020B0604020202020204" pitchFamily="34" charset="0"/>
              </a:rPr>
              <a:t>numbers</a:t>
            </a:r>
            <a:endParaRPr lang="de-DE" sz="2400" dirty="0" smtClean="0">
              <a:solidFill>
                <a:schemeClr val="tx1"/>
              </a:solidFill>
              <a:latin typeface="Arial" panose="020B0604020202020204" pitchFamily="34" charset="0"/>
              <a:cs typeface="Arial" panose="020B0604020202020204" pitchFamily="34" charset="0"/>
            </a:endParaRPr>
          </a:p>
        </p:txBody>
      </p:sp>
      <p:sp>
        <p:nvSpPr>
          <p:cNvPr id="7" name="Text Box 3"/>
          <p:cNvSpPr txBox="1">
            <a:spLocks noChangeArrowheads="1"/>
          </p:cNvSpPr>
          <p:nvPr/>
        </p:nvSpPr>
        <p:spPr bwMode="auto">
          <a:xfrm>
            <a:off x="539626" y="2275125"/>
            <a:ext cx="8135937" cy="3170099"/>
          </a:xfrm>
          <a:prstGeom prst="rect">
            <a:avLst/>
          </a:prstGeom>
          <a:noFill/>
          <a:ln w="9525">
            <a:noFill/>
            <a:miter lim="800000"/>
            <a:headEnd/>
            <a:tailEnd/>
          </a:ln>
        </p:spPr>
        <p:txBody>
          <a:bodyPr>
            <a:spAutoFit/>
          </a:bodyPr>
          <a:lstStyle/>
          <a:p>
            <a:pPr marL="342900" indent="-342900" eaLnBrk="0" hangingPunct="0">
              <a:buFont typeface="Arial" panose="020B0604020202020204" pitchFamily="34" charset="0"/>
              <a:buChar char="•"/>
            </a:pPr>
            <a:r>
              <a:rPr lang="en-US" sz="2000" dirty="0" smtClean="0">
                <a:solidFill>
                  <a:srgbClr val="A50021"/>
                </a:solidFill>
              </a:rPr>
              <a:t>500 </a:t>
            </a:r>
            <a:r>
              <a:rPr lang="en-US" sz="2000" dirty="0">
                <a:solidFill>
                  <a:srgbClr val="A50021"/>
                </a:solidFill>
              </a:rPr>
              <a:t>Entities</a:t>
            </a:r>
          </a:p>
          <a:p>
            <a:pPr marL="342900" indent="-342900" eaLnBrk="0" hangingPunct="0">
              <a:buFont typeface="Arial" panose="020B0604020202020204" pitchFamily="34" charset="0"/>
              <a:buChar char="•"/>
            </a:pPr>
            <a:r>
              <a:rPr lang="en-US" sz="2000" dirty="0" smtClean="0">
                <a:solidFill>
                  <a:srgbClr val="A50021"/>
                </a:solidFill>
              </a:rPr>
              <a:t>8.500 </a:t>
            </a:r>
            <a:r>
              <a:rPr lang="en-US" sz="2000" dirty="0">
                <a:solidFill>
                  <a:srgbClr val="A50021"/>
                </a:solidFill>
              </a:rPr>
              <a:t>Fields</a:t>
            </a:r>
          </a:p>
          <a:p>
            <a:pPr marL="342900" indent="-342900" eaLnBrk="0" hangingPunct="0">
              <a:buFont typeface="Arial" panose="020B0604020202020204" pitchFamily="34" charset="0"/>
              <a:buChar char="•"/>
            </a:pPr>
            <a:r>
              <a:rPr lang="en-US" sz="2000" dirty="0" smtClean="0">
                <a:solidFill>
                  <a:srgbClr val="A50021"/>
                </a:solidFill>
              </a:rPr>
              <a:t>with </a:t>
            </a:r>
            <a:r>
              <a:rPr lang="en-US" sz="2000" dirty="0">
                <a:solidFill>
                  <a:srgbClr val="A50021"/>
                </a:solidFill>
              </a:rPr>
              <a:t>14.400 Labels</a:t>
            </a:r>
          </a:p>
          <a:p>
            <a:pPr marL="342900" indent="-342900" eaLnBrk="0" hangingPunct="0">
              <a:buFont typeface="Arial" panose="020B0604020202020204" pitchFamily="34" charset="0"/>
              <a:buChar char="•"/>
            </a:pPr>
            <a:r>
              <a:rPr lang="en-US" sz="2000" dirty="0" smtClean="0">
                <a:solidFill>
                  <a:srgbClr val="A50021"/>
                </a:solidFill>
              </a:rPr>
              <a:t>215.500 </a:t>
            </a:r>
            <a:r>
              <a:rPr lang="en-US" sz="2000" dirty="0">
                <a:solidFill>
                  <a:srgbClr val="A50021"/>
                </a:solidFill>
              </a:rPr>
              <a:t>Values (with inherited values, absolute 33.500)</a:t>
            </a:r>
          </a:p>
          <a:p>
            <a:pPr marL="342900" indent="-342900" eaLnBrk="0" hangingPunct="0">
              <a:buFont typeface="Arial" panose="020B0604020202020204" pitchFamily="34" charset="0"/>
              <a:buChar char="•"/>
            </a:pPr>
            <a:r>
              <a:rPr lang="en-US" sz="2000" dirty="0" smtClean="0">
                <a:solidFill>
                  <a:srgbClr val="A50021"/>
                </a:solidFill>
              </a:rPr>
              <a:t>5.400 </a:t>
            </a:r>
            <a:r>
              <a:rPr lang="en-US" sz="2000" dirty="0">
                <a:solidFill>
                  <a:srgbClr val="A50021"/>
                </a:solidFill>
              </a:rPr>
              <a:t>Attributes</a:t>
            </a:r>
          </a:p>
          <a:p>
            <a:pPr marL="342900" indent="-342900" eaLnBrk="0" hangingPunct="0">
              <a:buFont typeface="Arial" panose="020B0604020202020204" pitchFamily="34" charset="0"/>
              <a:buChar char="•"/>
            </a:pPr>
            <a:r>
              <a:rPr lang="en-US" sz="2000" dirty="0" smtClean="0">
                <a:solidFill>
                  <a:srgbClr val="A50021"/>
                </a:solidFill>
              </a:rPr>
              <a:t>18.500 </a:t>
            </a:r>
            <a:r>
              <a:rPr lang="en-US" sz="2000" dirty="0" err="1">
                <a:solidFill>
                  <a:srgbClr val="A50021"/>
                </a:solidFill>
              </a:rPr>
              <a:t>ImplNames</a:t>
            </a:r>
            <a:r>
              <a:rPr lang="en-US" sz="2000" dirty="0">
                <a:solidFill>
                  <a:srgbClr val="A50021"/>
                </a:solidFill>
              </a:rPr>
              <a:t> &amp; </a:t>
            </a:r>
            <a:r>
              <a:rPr lang="en-US" sz="2000" dirty="0" err="1">
                <a:solidFill>
                  <a:srgbClr val="A50021"/>
                </a:solidFill>
              </a:rPr>
              <a:t>FileNames</a:t>
            </a:r>
            <a:r>
              <a:rPr lang="en-US" sz="2000" dirty="0">
                <a:solidFill>
                  <a:srgbClr val="A50021"/>
                </a:solidFill>
              </a:rPr>
              <a:t> (</a:t>
            </a:r>
            <a:r>
              <a:rPr lang="en-US" sz="2000" dirty="0" err="1">
                <a:solidFill>
                  <a:srgbClr val="A50021"/>
                </a:solidFill>
              </a:rPr>
              <a:t>autonaming</a:t>
            </a:r>
            <a:r>
              <a:rPr lang="en-US" sz="2000" dirty="0">
                <a:solidFill>
                  <a:srgbClr val="A50021"/>
                </a:solidFill>
              </a:rPr>
              <a:t>?)</a:t>
            </a:r>
          </a:p>
          <a:p>
            <a:pPr marL="342900" indent="-342900" eaLnBrk="0" hangingPunct="0">
              <a:buFont typeface="Arial" panose="020B0604020202020204" pitchFamily="34" charset="0"/>
              <a:buChar char="•"/>
            </a:pPr>
            <a:r>
              <a:rPr lang="en-US" sz="2000" dirty="0" smtClean="0">
                <a:solidFill>
                  <a:srgbClr val="A50021"/>
                </a:solidFill>
              </a:rPr>
              <a:t>400 </a:t>
            </a:r>
            <a:r>
              <a:rPr lang="en-US" sz="2000" dirty="0">
                <a:solidFill>
                  <a:srgbClr val="A50021"/>
                </a:solidFill>
              </a:rPr>
              <a:t>Qualifier</a:t>
            </a:r>
          </a:p>
          <a:p>
            <a:pPr marL="342900" indent="-342900" eaLnBrk="0" hangingPunct="0">
              <a:buFont typeface="Arial" panose="020B0604020202020204" pitchFamily="34" charset="0"/>
              <a:buChar char="•"/>
            </a:pPr>
            <a:r>
              <a:rPr lang="en-US" sz="2000" dirty="0" smtClean="0">
                <a:solidFill>
                  <a:srgbClr val="A50021"/>
                </a:solidFill>
              </a:rPr>
              <a:t>490 </a:t>
            </a:r>
            <a:r>
              <a:rPr lang="en-US" sz="2000" dirty="0">
                <a:solidFill>
                  <a:srgbClr val="A50021"/>
                </a:solidFill>
              </a:rPr>
              <a:t>Physical tables</a:t>
            </a:r>
          </a:p>
          <a:p>
            <a:pPr marL="342900" indent="-342900" eaLnBrk="0" hangingPunct="0">
              <a:buFont typeface="Arial" panose="020B0604020202020204" pitchFamily="34" charset="0"/>
              <a:buChar char="•"/>
            </a:pPr>
            <a:r>
              <a:rPr lang="en-US" sz="2000" dirty="0" smtClean="0">
                <a:solidFill>
                  <a:srgbClr val="A50021"/>
                </a:solidFill>
              </a:rPr>
              <a:t>1.470 </a:t>
            </a:r>
            <a:r>
              <a:rPr lang="en-US" sz="2000" dirty="0">
                <a:solidFill>
                  <a:srgbClr val="A50021"/>
                </a:solidFill>
              </a:rPr>
              <a:t>Views</a:t>
            </a:r>
          </a:p>
          <a:p>
            <a:pPr marL="342900" indent="-342900" eaLnBrk="0" hangingPunct="0">
              <a:buFont typeface="Arial" panose="020B0604020202020204" pitchFamily="34" charset="0"/>
              <a:buChar char="•"/>
            </a:pPr>
            <a:r>
              <a:rPr lang="en-US" sz="2000" dirty="0" smtClean="0">
                <a:solidFill>
                  <a:srgbClr val="A50021"/>
                </a:solidFill>
              </a:rPr>
              <a:t>= 85.000 </a:t>
            </a:r>
            <a:r>
              <a:rPr lang="en-US" sz="2000" dirty="0">
                <a:solidFill>
                  <a:srgbClr val="A50021"/>
                </a:solidFill>
              </a:rPr>
              <a:t>Object definitions</a:t>
            </a:r>
            <a:endParaRPr lang="de-DE" sz="2000" dirty="0">
              <a:solidFill>
                <a:srgbClr val="A50021"/>
              </a:solidFill>
            </a:endParaRPr>
          </a:p>
        </p:txBody>
      </p:sp>
      <p:sp>
        <p:nvSpPr>
          <p:cNvPr id="8" name="Text Box 3"/>
          <p:cNvSpPr txBox="1">
            <a:spLocks noChangeArrowheads="1"/>
          </p:cNvSpPr>
          <p:nvPr/>
        </p:nvSpPr>
        <p:spPr bwMode="auto">
          <a:xfrm>
            <a:off x="539626" y="1621075"/>
            <a:ext cx="8424862" cy="400110"/>
          </a:xfrm>
          <a:prstGeom prst="rect">
            <a:avLst/>
          </a:prstGeom>
          <a:noFill/>
          <a:ln w="9525">
            <a:noFill/>
            <a:miter lim="800000"/>
            <a:headEnd/>
            <a:tailEnd/>
          </a:ln>
        </p:spPr>
        <p:txBody>
          <a:bodyPr>
            <a:spAutoFit/>
          </a:bodyPr>
          <a:lstStyle/>
          <a:p>
            <a:pPr eaLnBrk="0" hangingPunct="0">
              <a:spcAft>
                <a:spcPts val="1200"/>
              </a:spcAft>
            </a:pPr>
            <a:r>
              <a:rPr lang="en-US" sz="2000" dirty="0"/>
              <a:t>Textile industry - ERP/PPS system written </a:t>
            </a:r>
            <a:r>
              <a:rPr lang="en-US" sz="2000" dirty="0" smtClean="0"/>
              <a:t>in </a:t>
            </a:r>
            <a:r>
              <a:rPr lang="en-US" sz="2000" dirty="0" err="1"/>
              <a:t>Synon</a:t>
            </a:r>
            <a:endParaRPr lang="en-US" sz="2000" dirty="0"/>
          </a:p>
        </p:txBody>
      </p:sp>
    </p:spTree>
    <p:extLst>
      <p:ext uri="{BB962C8B-B14F-4D97-AF65-F5344CB8AC3E}">
        <p14:creationId xmlns:p14="http://schemas.microsoft.com/office/powerpoint/2010/main" val="841301541"/>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3"/>
          <p:cNvSpPr txBox="1">
            <a:spLocks noChangeArrowheads="1"/>
          </p:cNvSpPr>
          <p:nvPr/>
        </p:nvSpPr>
        <p:spPr bwMode="auto">
          <a:xfrm>
            <a:off x="539750" y="2533750"/>
            <a:ext cx="7991475" cy="2246769"/>
          </a:xfrm>
          <a:prstGeom prst="rect">
            <a:avLst/>
          </a:prstGeom>
          <a:noFill/>
          <a:ln w="9525">
            <a:noFill/>
            <a:miter lim="800000"/>
            <a:headEnd/>
            <a:tailEnd/>
          </a:ln>
        </p:spPr>
        <p:txBody>
          <a:bodyPr wrap="square">
            <a:spAutoFit/>
          </a:bodyPr>
          <a:lstStyle/>
          <a:p>
            <a:pPr eaLnBrk="0" hangingPunct="0"/>
            <a:r>
              <a:rPr lang="en-US" sz="2000" dirty="0">
                <a:solidFill>
                  <a:srgbClr val="A50021"/>
                </a:solidFill>
              </a:rPr>
              <a:t>= </a:t>
            </a:r>
            <a:r>
              <a:rPr lang="en-US" sz="2000" dirty="0" smtClean="0">
                <a:solidFill>
                  <a:srgbClr val="A50021"/>
                </a:solidFill>
              </a:rPr>
              <a:t>85.000 </a:t>
            </a:r>
            <a:r>
              <a:rPr lang="en-US" sz="2000" dirty="0">
                <a:solidFill>
                  <a:srgbClr val="A50021"/>
                </a:solidFill>
              </a:rPr>
              <a:t>Object definitions / </a:t>
            </a:r>
            <a:r>
              <a:rPr lang="en-US" sz="2000" dirty="0" smtClean="0">
                <a:solidFill>
                  <a:srgbClr val="A50021"/>
                </a:solidFill>
              </a:rPr>
              <a:t>triples / …</a:t>
            </a:r>
            <a:r>
              <a:rPr lang="en-US" sz="2000" dirty="0">
                <a:solidFill>
                  <a:srgbClr val="A50021"/>
                </a:solidFill>
              </a:rPr>
              <a:t/>
            </a:r>
            <a:br>
              <a:rPr lang="en-US" sz="2000" dirty="0">
                <a:solidFill>
                  <a:srgbClr val="A50021"/>
                </a:solidFill>
              </a:rPr>
            </a:br>
            <a:endParaRPr lang="en-US" sz="2000" dirty="0">
              <a:solidFill>
                <a:srgbClr val="A50021"/>
              </a:solidFill>
            </a:endParaRPr>
          </a:p>
          <a:p>
            <a:pPr eaLnBrk="0" hangingPunct="0"/>
            <a:r>
              <a:rPr lang="en-US" sz="2000" dirty="0" smtClean="0">
                <a:solidFill>
                  <a:srgbClr val="A50021"/>
                </a:solidFill>
              </a:rPr>
              <a:t>+ error correction</a:t>
            </a:r>
          </a:p>
          <a:p>
            <a:pPr eaLnBrk="0" hangingPunct="0"/>
            <a:r>
              <a:rPr lang="en-US" sz="2000" dirty="0" smtClean="0">
                <a:solidFill>
                  <a:srgbClr val="A50021"/>
                </a:solidFill>
              </a:rPr>
              <a:t>+ quality control</a:t>
            </a:r>
          </a:p>
          <a:p>
            <a:pPr eaLnBrk="0" hangingPunct="0"/>
            <a:endParaRPr lang="en-US" sz="2000" dirty="0" smtClean="0">
              <a:solidFill>
                <a:srgbClr val="A50021"/>
              </a:solidFill>
            </a:endParaRPr>
          </a:p>
          <a:p>
            <a:pPr eaLnBrk="0" hangingPunct="0"/>
            <a:r>
              <a:rPr lang="en-US" sz="2000" dirty="0" smtClean="0">
                <a:solidFill>
                  <a:srgbClr val="A50021"/>
                </a:solidFill>
              </a:rPr>
              <a:t>= how long do you think?</a:t>
            </a:r>
            <a:endParaRPr lang="en-US" sz="2000" dirty="0">
              <a:solidFill>
                <a:srgbClr val="640000"/>
              </a:solidFill>
            </a:endParaRPr>
          </a:p>
          <a:p>
            <a:pPr eaLnBrk="0" hangingPunct="0"/>
            <a:endParaRPr lang="en-US" sz="2000" dirty="0">
              <a:solidFill>
                <a:srgbClr val="640000"/>
              </a:solidFill>
            </a:endParaRPr>
          </a:p>
        </p:txBody>
      </p:sp>
      <p:sp>
        <p:nvSpPr>
          <p:cNvPr id="6" name="Titel 1"/>
          <p:cNvSpPr txBox="1">
            <a:spLocks/>
          </p:cNvSpPr>
          <p:nvPr/>
        </p:nvSpPr>
        <p:spPr bwMode="black">
          <a:xfrm>
            <a:off x="539750" y="511175"/>
            <a:ext cx="5562600" cy="261938"/>
          </a:xfrm>
          <a:prstGeom prst="rect">
            <a:avLst/>
          </a:prstGeom>
          <a:noFill/>
          <a:ln w="9525">
            <a:noFill/>
            <a:miter lim="800000"/>
            <a:headEnd/>
            <a:tailEnd/>
          </a:ln>
        </p:spPr>
        <p:txBody>
          <a:bodyPr vert="horz" wrap="square" lIns="0" tIns="0" rIns="0" bIns="0" numCol="1" rtlCol="0" anchor="t" anchorCtr="0" compatLnSpc="1">
            <a:prstTxWarp prst="textNoShape">
              <a:avLst/>
            </a:prstTxWarp>
            <a:noAutofit/>
          </a:bodyPr>
          <a:lstStyle>
            <a:lvl1pPr algn="l" defTabSz="457200" rtl="0" eaLnBrk="0" fontAlgn="base" hangingPunct="0">
              <a:lnSpc>
                <a:spcPct val="90000"/>
              </a:lnSpc>
              <a:spcBef>
                <a:spcPct val="0"/>
              </a:spcBef>
              <a:spcAft>
                <a:spcPct val="0"/>
              </a:spcAft>
              <a:defRPr sz="2400" b="1" kern="1200">
                <a:solidFill>
                  <a:schemeClr val="bg1"/>
                </a:solidFill>
                <a:latin typeface="+mj-lt"/>
                <a:ea typeface="FS Joey"/>
                <a:cs typeface="FS Joey" pitchFamily="50" charset="0"/>
              </a:defRPr>
            </a:lvl1pPr>
            <a:lvl2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2pPr>
            <a:lvl3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3pPr>
            <a:lvl4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4pPr>
            <a:lvl5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5pPr>
            <a:lvl6pPr marL="4572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6pPr>
            <a:lvl7pPr marL="9144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7pPr>
            <a:lvl8pPr marL="13716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8pPr>
            <a:lvl9pPr marL="18288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9pPr>
          </a:lstStyle>
          <a:p>
            <a:pPr eaLnBrk="1" hangingPunct="1"/>
            <a:r>
              <a:rPr lang="de-DE" altLang="de-DE" smtClean="0">
                <a:cs typeface="Arial" charset="0"/>
              </a:rPr>
              <a:t>An </a:t>
            </a:r>
            <a:r>
              <a:rPr lang="de-DE" altLang="de-DE" smtClean="0">
                <a:latin typeface="Arial" panose="020B0604020202020204" pitchFamily="34" charset="0"/>
                <a:cs typeface="Arial" panose="020B0604020202020204" pitchFamily="34" charset="0"/>
              </a:rPr>
              <a:t>example</a:t>
            </a:r>
            <a:r>
              <a:rPr lang="de-DE" altLang="de-DE" smtClean="0">
                <a:cs typeface="Arial" charset="0"/>
              </a:rPr>
              <a:t> in numbers…</a:t>
            </a:r>
            <a:endParaRPr lang="de-DE" altLang="de-DE" dirty="0" smtClean="0">
              <a:cs typeface="Arial" charset="0"/>
            </a:endParaRPr>
          </a:p>
        </p:txBody>
      </p:sp>
      <p:sp>
        <p:nvSpPr>
          <p:cNvPr id="7" name="Text Box 3"/>
          <p:cNvSpPr txBox="1">
            <a:spLocks noChangeArrowheads="1"/>
          </p:cNvSpPr>
          <p:nvPr/>
        </p:nvSpPr>
        <p:spPr bwMode="auto">
          <a:xfrm>
            <a:off x="539750" y="1651100"/>
            <a:ext cx="8280400" cy="400110"/>
          </a:xfrm>
          <a:prstGeom prst="rect">
            <a:avLst/>
          </a:prstGeom>
          <a:noFill/>
          <a:ln w="9525">
            <a:noFill/>
            <a:miter lim="800000"/>
            <a:headEnd/>
            <a:tailEnd/>
          </a:ln>
        </p:spPr>
        <p:txBody>
          <a:bodyPr wrap="square">
            <a:spAutoFit/>
          </a:bodyPr>
          <a:lstStyle/>
          <a:p>
            <a:pPr eaLnBrk="0" hangingPunct="0">
              <a:spcAft>
                <a:spcPts val="1200"/>
              </a:spcAft>
            </a:pPr>
            <a:r>
              <a:rPr lang="en-US" sz="2000" dirty="0"/>
              <a:t>Textile industry - ERP/PPS system written </a:t>
            </a:r>
            <a:r>
              <a:rPr lang="en-US" sz="2000" dirty="0" smtClean="0"/>
              <a:t>in </a:t>
            </a:r>
            <a:r>
              <a:rPr lang="en-US" sz="2000" dirty="0" err="1"/>
              <a:t>Synon</a:t>
            </a:r>
            <a:endParaRPr lang="en-US" sz="2000" dirty="0"/>
          </a:p>
        </p:txBody>
      </p:sp>
      <p:sp>
        <p:nvSpPr>
          <p:cNvPr id="2" name="Textfeld 1"/>
          <p:cNvSpPr txBox="1"/>
          <p:nvPr/>
        </p:nvSpPr>
        <p:spPr>
          <a:xfrm>
            <a:off x="539749" y="5035823"/>
            <a:ext cx="7560643" cy="523220"/>
          </a:xfrm>
          <a:prstGeom prst="rect">
            <a:avLst/>
          </a:prstGeom>
          <a:noFill/>
        </p:spPr>
        <p:txBody>
          <a:bodyPr wrap="square" rtlCol="0">
            <a:spAutoFit/>
          </a:bodyPr>
          <a:lstStyle/>
          <a:p>
            <a:pPr marL="0" lvl="1"/>
            <a:r>
              <a:rPr lang="en-US" sz="2000" b="1" i="1" dirty="0" smtClean="0"/>
              <a:t>With Tools</a:t>
            </a:r>
            <a:r>
              <a:rPr lang="en-US" sz="2000" b="1" i="1" dirty="0" smtClean="0">
                <a:solidFill>
                  <a:srgbClr val="800000"/>
                </a:solidFill>
              </a:rPr>
              <a:t>4</a:t>
            </a:r>
            <a:r>
              <a:rPr lang="en-US" sz="2000" b="1" i="1" dirty="0" smtClean="0"/>
              <a:t>Plex </a:t>
            </a:r>
            <a:r>
              <a:rPr lang="en-US" sz="2000" b="1" i="1" dirty="0"/>
              <a:t>in less than one day </a:t>
            </a:r>
            <a:r>
              <a:rPr lang="en-US" sz="2000" b="1" i="1" dirty="0" smtClean="0"/>
              <a:t>!</a:t>
            </a:r>
            <a:br>
              <a:rPr lang="en-US" sz="2000" b="1" i="1" dirty="0" smtClean="0"/>
            </a:br>
            <a:r>
              <a:rPr lang="en-US" sz="800" dirty="0" smtClean="0"/>
              <a:t>Without the definitions necessary  inside the tool to describe the naming rules, </a:t>
            </a:r>
            <a:r>
              <a:rPr lang="en-US" sz="800" dirty="0" err="1" smtClean="0"/>
              <a:t>datatype</a:t>
            </a:r>
            <a:r>
              <a:rPr lang="en-US" sz="800" dirty="0" smtClean="0"/>
              <a:t> mapping, etc. This means another 2-3 days.</a:t>
            </a:r>
            <a:endParaRPr lang="en-US" sz="800" dirty="0"/>
          </a:p>
        </p:txBody>
      </p:sp>
      <p:sp>
        <p:nvSpPr>
          <p:cNvPr id="8" name="Textfeld 7"/>
          <p:cNvSpPr txBox="1"/>
          <p:nvPr/>
        </p:nvSpPr>
        <p:spPr>
          <a:xfrm>
            <a:off x="539750" y="1052736"/>
            <a:ext cx="5084118" cy="461665"/>
          </a:xfrm>
          <a:prstGeom prst="rect">
            <a:avLst/>
          </a:prstGeom>
          <a:noFill/>
        </p:spPr>
        <p:txBody>
          <a:bodyPr wrap="square" rtlCol="0">
            <a:spAutoFit/>
          </a:bodyPr>
          <a:lstStyle/>
          <a:p>
            <a:r>
              <a:rPr lang="de-DE" sz="2400" dirty="0" err="1" smtClean="0">
                <a:solidFill>
                  <a:schemeClr val="tx1"/>
                </a:solidFill>
                <a:latin typeface="Arial" panose="020B0604020202020204" pitchFamily="34" charset="0"/>
                <a:cs typeface="Arial" panose="020B0604020202020204" pitchFamily="34" charset="0"/>
              </a:rPr>
              <a:t>Example</a:t>
            </a:r>
            <a:r>
              <a:rPr lang="de-DE" sz="2400" dirty="0" smtClean="0">
                <a:solidFill>
                  <a:schemeClr val="tx1"/>
                </a:solidFill>
                <a:latin typeface="Arial" panose="020B0604020202020204" pitchFamily="34" charset="0"/>
                <a:cs typeface="Arial" panose="020B0604020202020204" pitchFamily="34" charset="0"/>
              </a:rPr>
              <a:t> in </a:t>
            </a:r>
            <a:r>
              <a:rPr lang="de-DE" sz="2400" dirty="0" err="1" smtClean="0">
                <a:solidFill>
                  <a:schemeClr val="tx1"/>
                </a:solidFill>
                <a:latin typeface="Arial" panose="020B0604020202020204" pitchFamily="34" charset="0"/>
                <a:cs typeface="Arial" panose="020B0604020202020204" pitchFamily="34" charset="0"/>
              </a:rPr>
              <a:t>numbers</a:t>
            </a:r>
            <a:endParaRPr lang="de-DE" sz="2400"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22449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3"/>
          <p:cNvSpPr txBox="1">
            <a:spLocks noChangeArrowheads="1"/>
          </p:cNvSpPr>
          <p:nvPr/>
        </p:nvSpPr>
        <p:spPr bwMode="auto">
          <a:xfrm>
            <a:off x="2080902" y="2684293"/>
            <a:ext cx="4362574" cy="2554545"/>
          </a:xfrm>
          <a:prstGeom prst="rect">
            <a:avLst/>
          </a:prstGeom>
          <a:noFill/>
          <a:ln w="9525">
            <a:noFill/>
            <a:miter lim="800000"/>
            <a:headEnd/>
            <a:tailEnd/>
          </a:ln>
        </p:spPr>
        <p:txBody>
          <a:bodyPr wrap="square">
            <a:spAutoFit/>
          </a:bodyPr>
          <a:lstStyle/>
          <a:p>
            <a:pPr marL="179388" indent="-179388" eaLnBrk="0" hangingPunct="0">
              <a:spcAft>
                <a:spcPts val="1200"/>
              </a:spcAft>
              <a:buFont typeface="Arial" charset="0"/>
              <a:buChar char="•"/>
            </a:pPr>
            <a:r>
              <a:rPr lang="en-US" sz="2400" dirty="0"/>
              <a:t>Where do we all come from</a:t>
            </a:r>
          </a:p>
          <a:p>
            <a:pPr marL="179388" indent="-179388" eaLnBrk="0" hangingPunct="0">
              <a:spcAft>
                <a:spcPts val="1200"/>
              </a:spcAft>
              <a:buFont typeface="Arial" charset="0"/>
              <a:buChar char="•"/>
            </a:pPr>
            <a:r>
              <a:rPr lang="en-US" sz="2400" dirty="0" smtClean="0">
                <a:solidFill>
                  <a:srgbClr val="A50021"/>
                </a:solidFill>
              </a:rPr>
              <a:t>A productivity </a:t>
            </a:r>
            <a:r>
              <a:rPr lang="en-US" sz="2400" dirty="0">
                <a:solidFill>
                  <a:srgbClr val="A50021"/>
                </a:solidFill>
              </a:rPr>
              <a:t>tool for </a:t>
            </a:r>
            <a:r>
              <a:rPr lang="en-US" sz="2400" dirty="0" smtClean="0">
                <a:solidFill>
                  <a:srgbClr val="A50021"/>
                </a:solidFill>
              </a:rPr>
              <a:t>CA </a:t>
            </a:r>
            <a:r>
              <a:rPr lang="en-US" sz="2400" dirty="0" err="1">
                <a:solidFill>
                  <a:srgbClr val="A50021"/>
                </a:solidFill>
              </a:rPr>
              <a:t>Plex</a:t>
            </a:r>
            <a:endParaRPr lang="en-US" sz="2400" dirty="0">
              <a:solidFill>
                <a:srgbClr val="A50021"/>
              </a:solidFill>
            </a:endParaRPr>
          </a:p>
          <a:p>
            <a:pPr marL="179388" indent="-179388" eaLnBrk="0" hangingPunct="0">
              <a:spcAft>
                <a:spcPts val="1200"/>
              </a:spcAft>
              <a:buFont typeface="Arial" charset="0"/>
              <a:buChar char="•"/>
            </a:pPr>
            <a:r>
              <a:rPr lang="en-US" sz="2400" dirty="0"/>
              <a:t>Demo</a:t>
            </a:r>
          </a:p>
          <a:p>
            <a:pPr marL="179388" indent="-179388" eaLnBrk="0" hangingPunct="0">
              <a:spcAft>
                <a:spcPts val="1200"/>
              </a:spcAft>
              <a:buFont typeface="Arial" charset="0"/>
              <a:buChar char="•"/>
            </a:pPr>
            <a:r>
              <a:rPr lang="en-US" sz="2400" dirty="0"/>
              <a:t>Demo</a:t>
            </a:r>
          </a:p>
          <a:p>
            <a:pPr marL="179388" indent="-179388" eaLnBrk="0" hangingPunct="0">
              <a:spcAft>
                <a:spcPts val="1200"/>
              </a:spcAft>
              <a:buFont typeface="Arial" charset="0"/>
              <a:buChar char="•"/>
            </a:pPr>
            <a:r>
              <a:rPr lang="en-US" sz="2400" dirty="0"/>
              <a:t>Demo</a:t>
            </a:r>
          </a:p>
        </p:txBody>
      </p:sp>
      <p:sp>
        <p:nvSpPr>
          <p:cNvPr id="6" name="Titel 1"/>
          <p:cNvSpPr txBox="1">
            <a:spLocks/>
          </p:cNvSpPr>
          <p:nvPr/>
        </p:nvSpPr>
        <p:spPr bwMode="black">
          <a:xfrm>
            <a:off x="539750" y="511175"/>
            <a:ext cx="5562600" cy="261938"/>
          </a:xfrm>
          <a:prstGeom prst="rect">
            <a:avLst/>
          </a:prstGeom>
          <a:noFill/>
          <a:ln w="9525">
            <a:noFill/>
            <a:miter lim="800000"/>
            <a:headEnd/>
            <a:tailEnd/>
          </a:ln>
        </p:spPr>
        <p:txBody>
          <a:bodyPr vert="horz" wrap="square" lIns="0" tIns="0" rIns="0" bIns="0" numCol="1" rtlCol="0" anchor="t" anchorCtr="0" compatLnSpc="1">
            <a:prstTxWarp prst="textNoShape">
              <a:avLst/>
            </a:prstTxWarp>
            <a:noAutofit/>
          </a:bodyPr>
          <a:lstStyle>
            <a:lvl1pPr algn="l" defTabSz="457200" rtl="0" eaLnBrk="0" fontAlgn="base" hangingPunct="0">
              <a:lnSpc>
                <a:spcPct val="90000"/>
              </a:lnSpc>
              <a:spcBef>
                <a:spcPct val="0"/>
              </a:spcBef>
              <a:spcAft>
                <a:spcPct val="0"/>
              </a:spcAft>
              <a:defRPr sz="2400" b="1" kern="1200">
                <a:solidFill>
                  <a:schemeClr val="bg1"/>
                </a:solidFill>
                <a:latin typeface="+mj-lt"/>
                <a:ea typeface="FS Joey"/>
                <a:cs typeface="FS Joey" pitchFamily="50" charset="0"/>
              </a:defRPr>
            </a:lvl1pPr>
            <a:lvl2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2pPr>
            <a:lvl3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3pPr>
            <a:lvl4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4pPr>
            <a:lvl5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5pPr>
            <a:lvl6pPr marL="4572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6pPr>
            <a:lvl7pPr marL="9144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7pPr>
            <a:lvl8pPr marL="13716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8pPr>
            <a:lvl9pPr marL="18288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9pPr>
          </a:lstStyle>
          <a:p>
            <a:pPr eaLnBrk="1" hangingPunct="1"/>
            <a:r>
              <a:rPr lang="de-DE" altLang="de-DE" dirty="0" err="1" smtClean="0">
                <a:cs typeface="Arial" charset="0"/>
              </a:rPr>
              <a:t>Moving</a:t>
            </a:r>
            <a:r>
              <a:rPr lang="de-DE" altLang="de-DE" dirty="0" smtClean="0">
                <a:cs typeface="Arial" charset="0"/>
              </a:rPr>
              <a:t> </a:t>
            </a:r>
            <a:r>
              <a:rPr lang="de-DE" altLang="de-DE" dirty="0" err="1" smtClean="0">
                <a:cs typeface="Arial" charset="0"/>
              </a:rPr>
              <a:t>from</a:t>
            </a:r>
            <a:r>
              <a:rPr lang="de-DE" altLang="de-DE" dirty="0" smtClean="0">
                <a:cs typeface="Arial" charset="0"/>
              </a:rPr>
              <a:t> CA 2E </a:t>
            </a:r>
            <a:r>
              <a:rPr lang="de-DE" altLang="de-DE" dirty="0" err="1" smtClean="0">
                <a:cs typeface="Arial" charset="0"/>
              </a:rPr>
              <a:t>to</a:t>
            </a:r>
            <a:r>
              <a:rPr lang="de-DE" altLang="de-DE" dirty="0" smtClean="0">
                <a:cs typeface="Arial" charset="0"/>
              </a:rPr>
              <a:t> CA </a:t>
            </a:r>
            <a:r>
              <a:rPr lang="de-DE" altLang="de-DE" dirty="0" err="1" smtClean="0">
                <a:cs typeface="Arial" charset="0"/>
              </a:rPr>
              <a:t>Plex</a:t>
            </a:r>
            <a:r>
              <a:rPr lang="de-DE" altLang="de-DE" dirty="0" smtClean="0">
                <a:cs typeface="Arial" charset="0"/>
              </a:rPr>
              <a:t>…</a:t>
            </a:r>
          </a:p>
        </p:txBody>
      </p:sp>
      <p:sp>
        <p:nvSpPr>
          <p:cNvPr id="5" name="Textfeld 4"/>
          <p:cNvSpPr txBox="1"/>
          <p:nvPr/>
        </p:nvSpPr>
        <p:spPr>
          <a:xfrm>
            <a:off x="2312256" y="1268760"/>
            <a:ext cx="3899866" cy="461665"/>
          </a:xfrm>
          <a:prstGeom prst="rect">
            <a:avLst/>
          </a:prstGeom>
          <a:noFill/>
        </p:spPr>
        <p:txBody>
          <a:bodyPr wrap="square" rtlCol="0">
            <a:spAutoFit/>
          </a:bodyPr>
          <a:lstStyle/>
          <a:p>
            <a:r>
              <a:rPr lang="de-DE" sz="2400" dirty="0" smtClean="0">
                <a:solidFill>
                  <a:schemeClr val="tx1"/>
                </a:solidFill>
                <a:latin typeface="Arial" panose="020B0604020202020204" pitchFamily="34" charset="0"/>
                <a:cs typeface="Arial" panose="020B0604020202020204" pitchFamily="34" charset="0"/>
              </a:rPr>
              <a:t>Agenda:</a:t>
            </a:r>
          </a:p>
        </p:txBody>
      </p:sp>
    </p:spTree>
    <p:extLst>
      <p:ext uri="{BB962C8B-B14F-4D97-AF65-F5344CB8AC3E}">
        <p14:creationId xmlns:p14="http://schemas.microsoft.com/office/powerpoint/2010/main" val="372905433"/>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blip>
          <a:srcRect/>
          <a:stretch>
            <a:fillRect/>
          </a:stretch>
        </p:blipFill>
        <p:spPr bwMode="auto">
          <a:xfrm>
            <a:off x="2483768" y="2309217"/>
            <a:ext cx="4019550" cy="2847975"/>
          </a:xfrm>
          <a:prstGeom prst="rect">
            <a:avLst/>
          </a:prstGeom>
          <a:noFill/>
          <a:ln>
            <a:noFill/>
          </a:ln>
          <a:effectLst>
            <a:outerShdw blurRad="50800" dist="38100" dir="8100000" algn="tr" rotWithShape="0">
              <a:prstClr val="black">
                <a:alpha val="40000"/>
              </a:prstClr>
            </a:outerShdw>
          </a:effectLst>
          <a:scene3d>
            <a:camera prst="obliqueTopRight"/>
            <a:lightRig rig="threePt" dir="t"/>
          </a:scene3d>
          <a:sp3d>
            <a:bevelT/>
          </a:sp3d>
          <a:extLst/>
        </p:spPr>
      </p:pic>
      <p:sp>
        <p:nvSpPr>
          <p:cNvPr id="6" name="Titel 1"/>
          <p:cNvSpPr txBox="1">
            <a:spLocks/>
          </p:cNvSpPr>
          <p:nvPr/>
        </p:nvSpPr>
        <p:spPr bwMode="black">
          <a:xfrm>
            <a:off x="539750" y="511175"/>
            <a:ext cx="5562600" cy="261938"/>
          </a:xfrm>
          <a:prstGeom prst="rect">
            <a:avLst/>
          </a:prstGeom>
          <a:noFill/>
          <a:ln w="9525">
            <a:noFill/>
            <a:miter lim="800000"/>
            <a:headEnd/>
            <a:tailEnd/>
          </a:ln>
        </p:spPr>
        <p:txBody>
          <a:bodyPr vert="horz" wrap="square" lIns="0" tIns="0" rIns="0" bIns="0" numCol="1" rtlCol="0" anchor="t" anchorCtr="0" compatLnSpc="1">
            <a:prstTxWarp prst="textNoShape">
              <a:avLst/>
            </a:prstTxWarp>
            <a:noAutofit/>
          </a:bodyPr>
          <a:lstStyle>
            <a:lvl1pPr algn="l" defTabSz="457200" rtl="0" eaLnBrk="0" fontAlgn="base" hangingPunct="0">
              <a:lnSpc>
                <a:spcPct val="90000"/>
              </a:lnSpc>
              <a:spcBef>
                <a:spcPct val="0"/>
              </a:spcBef>
              <a:spcAft>
                <a:spcPct val="0"/>
              </a:spcAft>
              <a:defRPr sz="2400" b="1" kern="1200">
                <a:solidFill>
                  <a:schemeClr val="bg1"/>
                </a:solidFill>
                <a:latin typeface="+mj-lt"/>
                <a:ea typeface="FS Joey"/>
                <a:cs typeface="FS Joey" pitchFamily="50" charset="0"/>
              </a:defRPr>
            </a:lvl1pPr>
            <a:lvl2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2pPr>
            <a:lvl3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3pPr>
            <a:lvl4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4pPr>
            <a:lvl5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5pPr>
            <a:lvl6pPr marL="4572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6pPr>
            <a:lvl7pPr marL="9144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7pPr>
            <a:lvl8pPr marL="13716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8pPr>
            <a:lvl9pPr marL="18288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9pPr>
          </a:lstStyle>
          <a:p>
            <a:pPr eaLnBrk="1" hangingPunct="1"/>
            <a:r>
              <a:rPr lang="de-DE" altLang="de-DE" dirty="0" err="1" smtClean="0">
                <a:cs typeface="Arial" charset="0"/>
              </a:rPr>
              <a:t>Moving</a:t>
            </a:r>
            <a:r>
              <a:rPr lang="de-DE" altLang="de-DE" dirty="0" smtClean="0">
                <a:cs typeface="Arial" charset="0"/>
              </a:rPr>
              <a:t> </a:t>
            </a:r>
            <a:r>
              <a:rPr lang="de-DE" altLang="de-DE" dirty="0" err="1" smtClean="0">
                <a:cs typeface="Arial" charset="0"/>
              </a:rPr>
              <a:t>from</a:t>
            </a:r>
            <a:r>
              <a:rPr lang="de-DE" altLang="de-DE" dirty="0" smtClean="0">
                <a:cs typeface="Arial" charset="0"/>
              </a:rPr>
              <a:t> CA 2E </a:t>
            </a:r>
            <a:r>
              <a:rPr lang="de-DE" altLang="de-DE" dirty="0" err="1" smtClean="0">
                <a:cs typeface="Arial" charset="0"/>
              </a:rPr>
              <a:t>to</a:t>
            </a:r>
            <a:r>
              <a:rPr lang="de-DE" altLang="de-DE" dirty="0" smtClean="0">
                <a:cs typeface="Arial" charset="0"/>
              </a:rPr>
              <a:t> CA </a:t>
            </a:r>
            <a:r>
              <a:rPr lang="de-DE" altLang="de-DE" dirty="0" err="1" smtClean="0">
                <a:cs typeface="Arial" charset="0"/>
              </a:rPr>
              <a:t>Plex</a:t>
            </a:r>
            <a:r>
              <a:rPr lang="de-DE" altLang="de-DE" dirty="0" smtClean="0">
                <a:cs typeface="Arial" charset="0"/>
              </a:rPr>
              <a:t>…</a:t>
            </a:r>
          </a:p>
        </p:txBody>
      </p:sp>
      <p:sp>
        <p:nvSpPr>
          <p:cNvPr id="5" name="Textfeld 4"/>
          <p:cNvSpPr txBox="1"/>
          <p:nvPr/>
        </p:nvSpPr>
        <p:spPr>
          <a:xfrm>
            <a:off x="2415890" y="1268760"/>
            <a:ext cx="4155305" cy="461665"/>
          </a:xfrm>
          <a:prstGeom prst="rect">
            <a:avLst/>
          </a:prstGeom>
          <a:noFill/>
        </p:spPr>
        <p:txBody>
          <a:bodyPr wrap="none" rtlCol="0">
            <a:spAutoFit/>
          </a:bodyPr>
          <a:lstStyle/>
          <a:p>
            <a:r>
              <a:rPr lang="de-DE" sz="2400" dirty="0" smtClean="0">
                <a:solidFill>
                  <a:schemeClr val="tx1"/>
                </a:solidFill>
                <a:latin typeface="Arial" panose="020B0604020202020204" pitchFamily="34" charset="0"/>
                <a:cs typeface="Arial" panose="020B0604020202020204" pitchFamily="34" charset="0"/>
              </a:rPr>
              <a:t>Automation </a:t>
            </a:r>
            <a:r>
              <a:rPr lang="de-DE" sz="2400" dirty="0" err="1" smtClean="0">
                <a:solidFill>
                  <a:schemeClr val="tx1"/>
                </a:solidFill>
                <a:latin typeface="Arial" panose="020B0604020202020204" pitchFamily="34" charset="0"/>
                <a:cs typeface="Arial" panose="020B0604020202020204" pitchFamily="34" charset="0"/>
              </a:rPr>
              <a:t>is</a:t>
            </a:r>
            <a:r>
              <a:rPr lang="de-DE" sz="2400" dirty="0" smtClean="0">
                <a:solidFill>
                  <a:schemeClr val="tx1"/>
                </a:solidFill>
                <a:latin typeface="Arial" panose="020B0604020202020204" pitchFamily="34" charset="0"/>
                <a:cs typeface="Arial" panose="020B0604020202020204" pitchFamily="34" charset="0"/>
              </a:rPr>
              <a:t> </a:t>
            </a:r>
            <a:r>
              <a:rPr lang="de-DE" sz="2400" dirty="0" err="1" smtClean="0">
                <a:solidFill>
                  <a:schemeClr val="tx1"/>
                </a:solidFill>
                <a:latin typeface="Arial" panose="020B0604020202020204" pitchFamily="34" charset="0"/>
                <a:cs typeface="Arial" panose="020B0604020202020204" pitchFamily="34" charset="0"/>
              </a:rPr>
              <a:t>right</a:t>
            </a:r>
            <a:r>
              <a:rPr lang="de-DE" sz="2400" dirty="0" smtClean="0">
                <a:solidFill>
                  <a:schemeClr val="tx1"/>
                </a:solidFill>
                <a:latin typeface="Arial" panose="020B0604020202020204" pitchFamily="34" charset="0"/>
                <a:cs typeface="Arial" panose="020B0604020202020204" pitchFamily="34" charset="0"/>
              </a:rPr>
              <a:t> </a:t>
            </a:r>
            <a:r>
              <a:rPr lang="de-DE" sz="2400" dirty="0" err="1" smtClean="0">
                <a:solidFill>
                  <a:schemeClr val="tx1"/>
                </a:solidFill>
                <a:latin typeface="Arial" panose="020B0604020202020204" pitchFamily="34" charset="0"/>
                <a:cs typeface="Arial" panose="020B0604020202020204" pitchFamily="34" charset="0"/>
              </a:rPr>
              <a:t>there</a:t>
            </a:r>
            <a:r>
              <a:rPr lang="de-DE" sz="2400" dirty="0" smtClean="0">
                <a:solidFill>
                  <a:schemeClr val="tx1"/>
                </a:solidFill>
                <a:latin typeface="Arial" panose="020B0604020202020204" pitchFamily="34" charset="0"/>
                <a:cs typeface="Arial" panose="020B0604020202020204" pitchFamily="34" charset="0"/>
              </a:rPr>
              <a:t> </a:t>
            </a:r>
            <a:r>
              <a:rPr lang="de-DE" sz="2400" dirty="0" err="1" smtClean="0">
                <a:solidFill>
                  <a:schemeClr val="tx1"/>
                </a:solidFill>
                <a:latin typeface="Arial" panose="020B0604020202020204" pitchFamily="34" charset="0"/>
                <a:cs typeface="Arial" panose="020B0604020202020204" pitchFamily="34" charset="0"/>
              </a:rPr>
              <a:t>with</a:t>
            </a:r>
            <a:endParaRPr lang="de-DE" sz="2400" dirty="0" smtClean="0">
              <a:solidFill>
                <a:schemeClr val="tx1"/>
              </a:solidFill>
              <a:latin typeface="Arial" panose="020B0604020202020204" pitchFamily="34" charset="0"/>
              <a:cs typeface="Arial" panose="020B0604020202020204" pitchFamily="34" charset="0"/>
            </a:endParaRPr>
          </a:p>
        </p:txBody>
      </p:sp>
      <p:pic>
        <p:nvPicPr>
          <p:cNvPr id="7" name="Picture 6"/>
          <p:cNvPicPr>
            <a:picLocks noChangeAspect="1" noChangeArrowheads="1"/>
          </p:cNvPicPr>
          <p:nvPr/>
        </p:nvPicPr>
        <p:blipFill>
          <a:blip r:embed="rId3">
            <a:extLst/>
          </a:blip>
          <a:srcRect/>
          <a:stretch>
            <a:fillRect/>
          </a:stretch>
        </p:blipFill>
        <p:spPr bwMode="auto">
          <a:xfrm>
            <a:off x="2600970" y="3861048"/>
            <a:ext cx="1440160" cy="402946"/>
          </a:xfrm>
          <a:prstGeom prst="rect">
            <a:avLst/>
          </a:prstGeom>
          <a:noFill/>
          <a:ln>
            <a:noFill/>
          </a:ln>
          <a:effectLst>
            <a:outerShdw dist="35921" dir="2700000" algn="ctr" rotWithShape="0">
              <a:schemeClr val="bg2"/>
            </a:outerShdw>
            <a:reflection blurRad="6350" stA="50000" endA="300" endPos="90000" dir="5400000" sy="-100000" algn="bl" rotWithShape="0"/>
          </a:effectLst>
          <a:extLst/>
        </p:spPr>
      </p:pic>
    </p:spTree>
    <p:extLst>
      <p:ext uri="{BB962C8B-B14F-4D97-AF65-F5344CB8AC3E}">
        <p14:creationId xmlns:p14="http://schemas.microsoft.com/office/powerpoint/2010/main" val="4149848382"/>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ext Box 4"/>
          <p:cNvSpPr txBox="1">
            <a:spLocks noChangeArrowheads="1"/>
          </p:cNvSpPr>
          <p:nvPr/>
        </p:nvSpPr>
        <p:spPr bwMode="auto">
          <a:xfrm>
            <a:off x="539750" y="2897649"/>
            <a:ext cx="7992690" cy="1323439"/>
          </a:xfrm>
          <a:prstGeom prst="rect">
            <a:avLst/>
          </a:prstGeom>
          <a:noFill/>
          <a:ln w="9525">
            <a:noFill/>
            <a:miter lim="800000"/>
            <a:headEnd/>
            <a:tailEnd/>
          </a:ln>
        </p:spPr>
        <p:txBody>
          <a:bodyPr wrap="square">
            <a:spAutoFit/>
          </a:bodyPr>
          <a:lstStyle/>
          <a:p>
            <a:pPr algn="ctr">
              <a:buClr>
                <a:srgbClr val="800000"/>
              </a:buClr>
            </a:pPr>
            <a:r>
              <a:rPr lang="de-DE" altLang="de-DE" sz="4000" dirty="0" err="1" smtClean="0"/>
              <a:t>DEMOsss</a:t>
            </a:r>
            <a:r>
              <a:rPr lang="de-DE" altLang="de-DE" sz="4000" dirty="0"/>
              <a:t/>
            </a:r>
            <a:br>
              <a:rPr lang="de-DE" altLang="de-DE" sz="4000" dirty="0"/>
            </a:br>
            <a:endParaRPr lang="de-DE" altLang="de-DE" sz="4000" dirty="0"/>
          </a:p>
        </p:txBody>
      </p:sp>
      <p:sp>
        <p:nvSpPr>
          <p:cNvPr id="5" name="Titel 1"/>
          <p:cNvSpPr txBox="1">
            <a:spLocks/>
          </p:cNvSpPr>
          <p:nvPr/>
        </p:nvSpPr>
        <p:spPr>
          <a:xfrm>
            <a:off x="539750" y="511175"/>
            <a:ext cx="5562600" cy="261938"/>
          </a:xfrm>
          <a:prstGeom prst="rect">
            <a:avLst/>
          </a:prstGeom>
        </p:spPr>
        <p:txBody>
          <a:bodyPr/>
          <a:lstStyle>
            <a:lvl1pPr algn="l" defTabSz="457200" rtl="0" eaLnBrk="0" fontAlgn="base" hangingPunct="0">
              <a:lnSpc>
                <a:spcPct val="90000"/>
              </a:lnSpc>
              <a:spcBef>
                <a:spcPct val="0"/>
              </a:spcBef>
              <a:spcAft>
                <a:spcPct val="0"/>
              </a:spcAft>
              <a:defRPr sz="2600" b="1" kern="1200">
                <a:solidFill>
                  <a:schemeClr val="bg1"/>
                </a:solidFill>
                <a:latin typeface="+mj-lt"/>
                <a:ea typeface="FS Joey"/>
                <a:cs typeface="FS Joey" pitchFamily="50" charset="0"/>
              </a:defRPr>
            </a:lvl1pPr>
            <a:lvl2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2pPr>
            <a:lvl3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3pPr>
            <a:lvl4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4pPr>
            <a:lvl5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5pPr>
            <a:lvl6pPr marL="4572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6pPr>
            <a:lvl7pPr marL="9144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7pPr>
            <a:lvl8pPr marL="13716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8pPr>
            <a:lvl9pPr marL="18288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9pPr>
          </a:lstStyle>
          <a:p>
            <a:pPr eaLnBrk="1" hangingPunct="1"/>
            <a:r>
              <a:rPr lang="de-DE" altLang="de-DE" smtClean="0">
                <a:cs typeface="Arial" charset="0"/>
              </a:rPr>
              <a:t>Moving from CA 2E to CA Plex…</a:t>
            </a:r>
            <a:endParaRPr lang="de-DE" altLang="de-DE" dirty="0" smtClean="0">
              <a:cs typeface="Arial" charset="0"/>
            </a:endParaRPr>
          </a:p>
        </p:txBody>
      </p:sp>
    </p:spTree>
    <p:extLst>
      <p:ext uri="{BB962C8B-B14F-4D97-AF65-F5344CB8AC3E}">
        <p14:creationId xmlns:p14="http://schemas.microsoft.com/office/powerpoint/2010/main" val="3353201172"/>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7" name="Titel 1"/>
          <p:cNvSpPr>
            <a:spLocks noGrp="1"/>
          </p:cNvSpPr>
          <p:nvPr>
            <p:ph type="title"/>
          </p:nvPr>
        </p:nvSpPr>
        <p:spPr>
          <a:xfrm>
            <a:off x="539750" y="511175"/>
            <a:ext cx="5562600" cy="261938"/>
          </a:xfrm>
        </p:spPr>
        <p:txBody>
          <a:bodyPr/>
          <a:lstStyle/>
          <a:p>
            <a:pPr eaLnBrk="1" hangingPunct="1"/>
            <a:r>
              <a:rPr lang="de-DE" altLang="de-DE" dirty="0" err="1">
                <a:cs typeface="Arial" charset="0"/>
              </a:rPr>
              <a:t>Moving</a:t>
            </a:r>
            <a:r>
              <a:rPr lang="de-DE" altLang="de-DE" dirty="0">
                <a:cs typeface="Arial" charset="0"/>
              </a:rPr>
              <a:t> </a:t>
            </a:r>
            <a:r>
              <a:rPr lang="de-DE" altLang="de-DE" dirty="0" err="1">
                <a:cs typeface="Arial" charset="0"/>
              </a:rPr>
              <a:t>from</a:t>
            </a:r>
            <a:r>
              <a:rPr lang="de-DE" altLang="de-DE" dirty="0">
                <a:cs typeface="Arial" charset="0"/>
              </a:rPr>
              <a:t> CA 2E </a:t>
            </a:r>
            <a:r>
              <a:rPr lang="de-DE" altLang="de-DE" dirty="0" err="1">
                <a:cs typeface="Arial" charset="0"/>
              </a:rPr>
              <a:t>to</a:t>
            </a:r>
            <a:r>
              <a:rPr lang="de-DE" altLang="de-DE" dirty="0">
                <a:cs typeface="Arial" charset="0"/>
              </a:rPr>
              <a:t> CA </a:t>
            </a:r>
            <a:r>
              <a:rPr lang="de-DE" altLang="de-DE" dirty="0" err="1">
                <a:cs typeface="Arial" charset="0"/>
              </a:rPr>
              <a:t>Plex</a:t>
            </a:r>
            <a:r>
              <a:rPr lang="de-DE" altLang="de-DE" dirty="0">
                <a:cs typeface="Arial" charset="0"/>
              </a:rPr>
              <a:t>…</a:t>
            </a:r>
          </a:p>
        </p:txBody>
      </p:sp>
      <p:pic>
        <p:nvPicPr>
          <p:cNvPr id="19459" name="Picture 3"/>
          <p:cNvPicPr>
            <a:picLocks noChangeAspect="1" noChangeArrowheads="1"/>
          </p:cNvPicPr>
          <p:nvPr/>
        </p:nvPicPr>
        <p:blipFill>
          <a:blip r:embed="rId2"/>
          <a:srcRect/>
          <a:stretch>
            <a:fillRect/>
          </a:stretch>
        </p:blipFill>
        <p:spPr bwMode="auto">
          <a:xfrm>
            <a:off x="468313" y="1700808"/>
            <a:ext cx="5467350" cy="3876675"/>
          </a:xfrm>
          <a:prstGeom prst="rect">
            <a:avLst/>
          </a:prstGeom>
          <a:noFill/>
          <a:ln w="9525">
            <a:noFill/>
            <a:miter lim="800000"/>
            <a:headEnd/>
            <a:tailEnd/>
          </a:ln>
        </p:spPr>
      </p:pic>
      <p:sp>
        <p:nvSpPr>
          <p:cNvPr id="2" name="Textfeld 1"/>
          <p:cNvSpPr txBox="1"/>
          <p:nvPr/>
        </p:nvSpPr>
        <p:spPr>
          <a:xfrm>
            <a:off x="6012160" y="1628800"/>
            <a:ext cx="3131840" cy="3785652"/>
          </a:xfrm>
          <a:prstGeom prst="rect">
            <a:avLst/>
          </a:prstGeom>
          <a:noFill/>
        </p:spPr>
        <p:txBody>
          <a:bodyPr wrap="square">
            <a:spAutoFit/>
          </a:bodyPr>
          <a:lstStyle/>
          <a:p>
            <a:pPr>
              <a:defRPr/>
            </a:pPr>
            <a:r>
              <a:rPr lang="de-DE" sz="2000" dirty="0" smtClean="0">
                <a:latin typeface="Arial" panose="020B0604020202020204" pitchFamily="34" charset="0"/>
                <a:cs typeface="Arial" panose="020B0604020202020204" pitchFamily="34" charset="0"/>
              </a:rPr>
              <a:t>Assists in </a:t>
            </a:r>
            <a:r>
              <a:rPr lang="de-DE" sz="2000" dirty="0" err="1" smtClean="0">
                <a:latin typeface="Arial" panose="020B0604020202020204" pitchFamily="34" charset="0"/>
                <a:cs typeface="Arial" panose="020B0604020202020204" pitchFamily="34" charset="0"/>
              </a:rPr>
              <a:t>creating</a:t>
            </a:r>
            <a:r>
              <a:rPr lang="de-DE" sz="2000" dirty="0" smtClean="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triples</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for</a:t>
            </a:r>
            <a:r>
              <a:rPr lang="de-DE" sz="2000" dirty="0">
                <a:latin typeface="Arial" panose="020B0604020202020204" pitchFamily="34" charset="0"/>
                <a:cs typeface="Arial" panose="020B0604020202020204" pitchFamily="34" charset="0"/>
              </a:rPr>
              <a:t> </a:t>
            </a:r>
          </a:p>
          <a:p>
            <a:pPr marL="342900" indent="-342900">
              <a:buFont typeface="Arial" panose="020B0604020202020204" pitchFamily="34" charset="0"/>
              <a:buChar char="•"/>
              <a:defRPr/>
            </a:pPr>
            <a:r>
              <a:rPr lang="de-DE" sz="2000" dirty="0" err="1">
                <a:latin typeface="Arial" panose="020B0604020202020204" pitchFamily="34" charset="0"/>
                <a:cs typeface="Arial" panose="020B0604020202020204" pitchFamily="34" charset="0"/>
              </a:rPr>
              <a:t>datamodel</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and</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inheritance</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definition</a:t>
            </a:r>
            <a:endParaRPr lang="de-DE"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de-DE" sz="2000" dirty="0" err="1" smtClean="0">
                <a:latin typeface="Arial" panose="020B0604020202020204" pitchFamily="34" charset="0"/>
                <a:cs typeface="Arial" panose="020B0604020202020204" pitchFamily="34" charset="0"/>
              </a:rPr>
              <a:t>creating</a:t>
            </a:r>
            <a:r>
              <a:rPr lang="de-DE" sz="2000" dirty="0" smtClean="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or</a:t>
            </a:r>
            <a:r>
              <a:rPr lang="de-DE" sz="2000" dirty="0">
                <a:latin typeface="Arial" panose="020B0604020202020204" pitchFamily="34" charset="0"/>
                <a:cs typeface="Arial" panose="020B0604020202020204" pitchFamily="34" charset="0"/>
              </a:rPr>
              <a:t> </a:t>
            </a:r>
            <a:r>
              <a:rPr lang="de-DE" sz="2000" dirty="0" err="1" smtClean="0">
                <a:latin typeface="Arial" panose="020B0604020202020204" pitchFamily="34" charset="0"/>
                <a:cs typeface="Arial" panose="020B0604020202020204" pitchFamily="34" charset="0"/>
              </a:rPr>
              <a:t>changing</a:t>
            </a:r>
            <a:r>
              <a:rPr lang="de-DE" sz="2000" dirty="0" smtClean="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name</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triples</a:t>
            </a:r>
            <a:endParaRPr lang="de-DE"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de-DE" sz="2000" dirty="0" err="1">
                <a:latin typeface="Arial" panose="020B0604020202020204" pitchFamily="34" charset="0"/>
                <a:cs typeface="Arial" panose="020B0604020202020204" pitchFamily="34" charset="0"/>
              </a:rPr>
              <a:t>creating</a:t>
            </a:r>
            <a:r>
              <a:rPr lang="de-DE" sz="2000" dirty="0">
                <a:latin typeface="Arial" panose="020B0604020202020204" pitchFamily="34" charset="0"/>
                <a:cs typeface="Arial" panose="020B0604020202020204" pitchFamily="34" charset="0"/>
              </a:rPr>
              <a:t> </a:t>
            </a:r>
            <a:r>
              <a:rPr lang="de-DE" sz="2000" dirty="0" err="1" smtClean="0">
                <a:latin typeface="Arial" panose="020B0604020202020204" pitchFamily="34" charset="0"/>
                <a:cs typeface="Arial" panose="020B0604020202020204" pitchFamily="34" charset="0"/>
              </a:rPr>
              <a:t>field</a:t>
            </a:r>
            <a:r>
              <a:rPr lang="de-DE" sz="2000" dirty="0" smtClean="0">
                <a:latin typeface="Arial" panose="020B0604020202020204" pitchFamily="34" charset="0"/>
                <a:cs typeface="Arial" panose="020B0604020202020204" pitchFamily="34" charset="0"/>
              </a:rPr>
              <a:t> </a:t>
            </a:r>
            <a:r>
              <a:rPr lang="de-DE" sz="2000" dirty="0" err="1" smtClean="0">
                <a:latin typeface="Arial" panose="020B0604020202020204" pitchFamily="34" charset="0"/>
                <a:cs typeface="Arial" panose="020B0604020202020204" pitchFamily="34" charset="0"/>
              </a:rPr>
              <a:t>values</a:t>
            </a:r>
            <a:r>
              <a:rPr lang="de-DE" sz="2000" dirty="0" smtClean="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and</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literals</a:t>
            </a:r>
            <a:r>
              <a:rPr lang="de-DE" sz="2000" dirty="0">
                <a:latin typeface="Arial" panose="020B0604020202020204" pitchFamily="34" charset="0"/>
                <a:cs typeface="Arial" panose="020B0604020202020204" pitchFamily="34" charset="0"/>
              </a:rPr>
              <a:t> </a:t>
            </a:r>
            <a:endParaRPr lang="de-DE" sz="20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de-DE" sz="2000" dirty="0" err="1" smtClean="0">
                <a:latin typeface="Arial" panose="020B0604020202020204" pitchFamily="34" charset="0"/>
                <a:cs typeface="Arial" panose="020B0604020202020204" pitchFamily="34" charset="0"/>
              </a:rPr>
              <a:t>from</a:t>
            </a:r>
            <a:r>
              <a:rPr lang="de-DE" sz="2000" dirty="0" smtClean="0">
                <a:latin typeface="Arial" panose="020B0604020202020204" pitchFamily="34" charset="0"/>
                <a:cs typeface="Arial" panose="020B0604020202020204" pitchFamily="34" charset="0"/>
              </a:rPr>
              <a:t> </a:t>
            </a:r>
            <a:r>
              <a:rPr lang="de-DE" sz="2000" dirty="0">
                <a:latin typeface="Arial" panose="020B0604020202020204" pitchFamily="34" charset="0"/>
                <a:cs typeface="Arial" panose="020B0604020202020204" pitchFamily="34" charset="0"/>
              </a:rPr>
              <a:t>.</a:t>
            </a:r>
            <a:r>
              <a:rPr lang="de-DE" sz="2000" dirty="0" err="1">
                <a:latin typeface="Arial" panose="020B0604020202020204" pitchFamily="34" charset="0"/>
                <a:cs typeface="Arial" panose="020B0604020202020204" pitchFamily="34" charset="0"/>
              </a:rPr>
              <a:t>csv</a:t>
            </a:r>
            <a:r>
              <a:rPr lang="de-DE" sz="2000" dirty="0">
                <a:latin typeface="Arial" panose="020B0604020202020204" pitchFamily="34" charset="0"/>
                <a:cs typeface="Arial" panose="020B0604020202020204" pitchFamily="34" charset="0"/>
              </a:rPr>
              <a:t>, </a:t>
            </a:r>
            <a:r>
              <a:rPr lang="de-DE" sz="2000" dirty="0" smtClean="0">
                <a:latin typeface="Arial" panose="020B0604020202020204" pitchFamily="34" charset="0"/>
                <a:cs typeface="Arial" panose="020B0604020202020204" pitchFamily="34" charset="0"/>
              </a:rPr>
              <a:t>Excel, </a:t>
            </a:r>
            <a:r>
              <a:rPr lang="de-DE" sz="2000" dirty="0" err="1">
                <a:latin typeface="Arial" panose="020B0604020202020204" pitchFamily="34" charset="0"/>
                <a:cs typeface="Arial" panose="020B0604020202020204" pitchFamily="34" charset="0"/>
              </a:rPr>
              <a:t>database</a:t>
            </a:r>
            <a:r>
              <a:rPr lang="de-DE" sz="2000" dirty="0">
                <a:latin typeface="Arial" panose="020B0604020202020204" pitchFamily="34" charset="0"/>
                <a:cs typeface="Arial" panose="020B0604020202020204" pitchFamily="34" charset="0"/>
              </a:rPr>
              <a:t> </a:t>
            </a:r>
            <a:r>
              <a:rPr lang="de-DE" sz="2000" dirty="0" err="1" smtClean="0">
                <a:latin typeface="Arial" panose="020B0604020202020204" pitchFamily="34" charset="0"/>
                <a:cs typeface="Arial" panose="020B0604020202020204" pitchFamily="34" charset="0"/>
              </a:rPr>
              <a:t>schemas</a:t>
            </a:r>
            <a:r>
              <a:rPr lang="de-DE" sz="2000" dirty="0" smtClean="0">
                <a:latin typeface="Arial" panose="020B0604020202020204" pitchFamily="34" charset="0"/>
                <a:cs typeface="Arial" panose="020B0604020202020204" pitchFamily="34" charset="0"/>
              </a:rPr>
              <a:t>, …</a:t>
            </a:r>
          </a:p>
          <a:p>
            <a:pPr marL="342900" indent="-342900">
              <a:buFont typeface="Arial" panose="020B0604020202020204" pitchFamily="34" charset="0"/>
              <a:buChar char="•"/>
              <a:defRPr/>
            </a:pPr>
            <a:r>
              <a:rPr lang="de-DE" sz="2000" b="1" dirty="0" smtClean="0">
                <a:latin typeface="Arial" panose="020B0604020202020204" pitchFamily="34" charset="0"/>
                <a:cs typeface="Arial" panose="020B0604020202020204" pitchFamily="34" charset="0"/>
              </a:rPr>
              <a:t>CA 2E</a:t>
            </a:r>
          </a:p>
          <a:p>
            <a:pPr marL="342900" indent="-342900">
              <a:buFont typeface="Arial" panose="020B0604020202020204" pitchFamily="34" charset="0"/>
              <a:buChar char="•"/>
              <a:defRPr/>
            </a:pPr>
            <a:r>
              <a:rPr lang="de-DE" sz="2000" dirty="0" smtClean="0">
                <a:latin typeface="Arial" panose="020B0604020202020204" pitchFamily="34" charset="0"/>
                <a:cs typeface="Arial" panose="020B0604020202020204" pitchFamily="34" charset="0"/>
              </a:rPr>
              <a:t>…</a:t>
            </a:r>
            <a:endParaRPr lang="de-DE" sz="2000" dirty="0">
              <a:latin typeface="Arial" panose="020B0604020202020204" pitchFamily="34" charset="0"/>
              <a:cs typeface="Arial" panose="020B0604020202020204" pitchFamily="34" charset="0"/>
            </a:endParaRPr>
          </a:p>
        </p:txBody>
      </p:sp>
      <p:sp>
        <p:nvSpPr>
          <p:cNvPr id="6" name="Text Box 3"/>
          <p:cNvSpPr txBox="1">
            <a:spLocks noChangeArrowheads="1"/>
          </p:cNvSpPr>
          <p:nvPr/>
        </p:nvSpPr>
        <p:spPr bwMode="auto">
          <a:xfrm>
            <a:off x="395288" y="980728"/>
            <a:ext cx="8424862" cy="461962"/>
          </a:xfrm>
          <a:prstGeom prst="rect">
            <a:avLst/>
          </a:prstGeom>
          <a:noFill/>
          <a:ln w="9525">
            <a:noFill/>
            <a:miter lim="800000"/>
            <a:headEnd/>
            <a:tailEnd/>
          </a:ln>
        </p:spPr>
        <p:txBody>
          <a:bodyPr>
            <a:spAutoFit/>
          </a:bodyPr>
          <a:lstStyle/>
          <a:p>
            <a:pPr eaLnBrk="0" hangingPunct="0">
              <a:spcAft>
                <a:spcPts val="1200"/>
              </a:spcAft>
            </a:pPr>
            <a:r>
              <a:rPr lang="en-US" sz="2400" dirty="0"/>
              <a:t>A productivity tool for </a:t>
            </a:r>
            <a:r>
              <a:rPr lang="en-US" sz="2400" dirty="0" smtClean="0"/>
              <a:t>CA </a:t>
            </a:r>
            <a:r>
              <a:rPr lang="en-US" sz="2400" dirty="0" err="1"/>
              <a:t>Plex</a:t>
            </a:r>
            <a:endParaRPr lang="en-US" sz="2400" dirty="0"/>
          </a:p>
        </p:txBody>
      </p:sp>
    </p:spTree>
    <p:extLst>
      <p:ext uri="{BB962C8B-B14F-4D97-AF65-F5344CB8AC3E}">
        <p14:creationId xmlns:p14="http://schemas.microsoft.com/office/powerpoint/2010/main" val="3294242254"/>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7" name="Titel 1"/>
          <p:cNvSpPr>
            <a:spLocks noGrp="1"/>
          </p:cNvSpPr>
          <p:nvPr>
            <p:ph type="title"/>
          </p:nvPr>
        </p:nvSpPr>
        <p:spPr>
          <a:xfrm>
            <a:off x="539750" y="511175"/>
            <a:ext cx="5562600" cy="261938"/>
          </a:xfrm>
        </p:spPr>
        <p:txBody>
          <a:bodyPr/>
          <a:lstStyle/>
          <a:p>
            <a:pPr eaLnBrk="1" hangingPunct="1"/>
            <a:r>
              <a:rPr lang="de-DE" altLang="de-DE" dirty="0" err="1">
                <a:cs typeface="Arial" charset="0"/>
              </a:rPr>
              <a:t>Moving</a:t>
            </a:r>
            <a:r>
              <a:rPr lang="de-DE" altLang="de-DE" dirty="0">
                <a:cs typeface="Arial" charset="0"/>
              </a:rPr>
              <a:t> </a:t>
            </a:r>
            <a:r>
              <a:rPr lang="de-DE" altLang="de-DE" dirty="0" err="1">
                <a:cs typeface="Arial" charset="0"/>
              </a:rPr>
              <a:t>from</a:t>
            </a:r>
            <a:r>
              <a:rPr lang="de-DE" altLang="de-DE" dirty="0">
                <a:cs typeface="Arial" charset="0"/>
              </a:rPr>
              <a:t> CA 2E </a:t>
            </a:r>
            <a:r>
              <a:rPr lang="de-DE" altLang="de-DE" dirty="0" err="1">
                <a:cs typeface="Arial" charset="0"/>
              </a:rPr>
              <a:t>to</a:t>
            </a:r>
            <a:r>
              <a:rPr lang="de-DE" altLang="de-DE" dirty="0">
                <a:cs typeface="Arial" charset="0"/>
              </a:rPr>
              <a:t> CA </a:t>
            </a:r>
            <a:r>
              <a:rPr lang="de-DE" altLang="de-DE" dirty="0" err="1">
                <a:cs typeface="Arial" charset="0"/>
              </a:rPr>
              <a:t>Plex</a:t>
            </a:r>
            <a:r>
              <a:rPr lang="de-DE" altLang="de-DE" dirty="0">
                <a:cs typeface="Arial" charset="0"/>
              </a:rPr>
              <a:t>…</a:t>
            </a:r>
          </a:p>
        </p:txBody>
      </p:sp>
      <p:sp>
        <p:nvSpPr>
          <p:cNvPr id="2" name="Textfeld 1"/>
          <p:cNvSpPr txBox="1"/>
          <p:nvPr/>
        </p:nvSpPr>
        <p:spPr>
          <a:xfrm>
            <a:off x="6084168" y="1556792"/>
            <a:ext cx="2952328" cy="4093428"/>
          </a:xfrm>
          <a:prstGeom prst="rect">
            <a:avLst/>
          </a:prstGeom>
          <a:noFill/>
        </p:spPr>
        <p:txBody>
          <a:bodyPr wrap="square">
            <a:spAutoFit/>
          </a:bodyPr>
          <a:lstStyle/>
          <a:p>
            <a:pPr>
              <a:defRPr/>
            </a:pPr>
            <a:r>
              <a:rPr lang="de-DE" sz="2000" dirty="0" smtClean="0">
                <a:latin typeface="Arial" panose="020B0604020202020204" pitchFamily="34" charset="0"/>
                <a:cs typeface="Arial" panose="020B0604020202020204" pitchFamily="34" charset="0"/>
              </a:rPr>
              <a:t>PlexXML </a:t>
            </a:r>
            <a:r>
              <a:rPr lang="de-DE" sz="2000" dirty="0" err="1" smtClean="0">
                <a:latin typeface="Arial" panose="020B0604020202020204" pitchFamily="34" charset="0"/>
                <a:cs typeface="Arial" panose="020B0604020202020204" pitchFamily="34" charset="0"/>
              </a:rPr>
              <a:t>is</a:t>
            </a:r>
            <a:r>
              <a:rPr lang="de-DE" sz="2000" dirty="0" smtClean="0">
                <a:latin typeface="Arial" panose="020B0604020202020204" pitchFamily="34" charset="0"/>
                <a:cs typeface="Arial" panose="020B0604020202020204" pitchFamily="34" charset="0"/>
              </a:rPr>
              <a:t> </a:t>
            </a:r>
            <a:r>
              <a:rPr lang="de-DE" sz="2000" dirty="0" err="1" smtClean="0">
                <a:latin typeface="Arial" panose="020B0604020202020204" pitchFamily="34" charset="0"/>
                <a:cs typeface="Arial" panose="020B0604020202020204" pitchFamily="34" charset="0"/>
              </a:rPr>
              <a:t>one</a:t>
            </a:r>
            <a:r>
              <a:rPr lang="de-DE" sz="2000" dirty="0" smtClean="0">
                <a:latin typeface="Arial" panose="020B0604020202020204" pitchFamily="34" charset="0"/>
                <a:cs typeface="Arial" panose="020B0604020202020204" pitchFamily="34" charset="0"/>
              </a:rPr>
              <a:t> View </a:t>
            </a:r>
            <a:r>
              <a:rPr lang="de-DE" sz="2000" dirty="0" err="1" smtClean="0">
                <a:latin typeface="Arial" panose="020B0604020202020204" pitchFamily="34" charset="0"/>
                <a:cs typeface="Arial" panose="020B0604020202020204" pitchFamily="34" charset="0"/>
              </a:rPr>
              <a:t>framework</a:t>
            </a:r>
            <a:r>
              <a:rPr lang="de-DE" sz="2000" dirty="0" smtClean="0">
                <a:latin typeface="Arial" panose="020B0604020202020204" pitchFamily="34" charset="0"/>
                <a:cs typeface="Arial" panose="020B0604020202020204" pitchFamily="34" charset="0"/>
              </a:rPr>
              <a:t> </a:t>
            </a:r>
            <a:r>
              <a:rPr lang="de-DE" sz="2000" dirty="0" err="1" smtClean="0">
                <a:latin typeface="Arial" panose="020B0604020202020204" pitchFamily="34" charset="0"/>
                <a:cs typeface="Arial" panose="020B0604020202020204" pitchFamily="34" charset="0"/>
              </a:rPr>
              <a:t>that</a:t>
            </a:r>
            <a:r>
              <a:rPr lang="de-DE" sz="2000" dirty="0" smtClean="0">
                <a:latin typeface="Arial" panose="020B0604020202020204" pitchFamily="34" charset="0"/>
                <a:cs typeface="Arial" panose="020B0604020202020204" pitchFamily="34" charset="0"/>
              </a:rPr>
              <a:t> </a:t>
            </a:r>
            <a:r>
              <a:rPr lang="de-DE" sz="2000" dirty="0" err="1" smtClean="0">
                <a:latin typeface="Arial" panose="020B0604020202020204" pitchFamily="34" charset="0"/>
                <a:cs typeface="Arial" panose="020B0604020202020204" pitchFamily="34" charset="0"/>
              </a:rPr>
              <a:t>we</a:t>
            </a:r>
            <a:r>
              <a:rPr lang="de-DE" sz="2000" dirty="0" smtClean="0">
                <a:latin typeface="Arial" panose="020B0604020202020204" pitchFamily="34" charset="0"/>
                <a:cs typeface="Arial" panose="020B0604020202020204" pitchFamily="34" charset="0"/>
              </a:rPr>
              <a:t> </a:t>
            </a:r>
            <a:r>
              <a:rPr lang="de-DE" sz="2000" dirty="0" err="1" smtClean="0">
                <a:latin typeface="Arial" panose="020B0604020202020204" pitchFamily="34" charset="0"/>
                <a:cs typeface="Arial" panose="020B0604020202020204" pitchFamily="34" charset="0"/>
              </a:rPr>
              <a:t>use</a:t>
            </a:r>
            <a:r>
              <a:rPr lang="de-DE" sz="2000" dirty="0" smtClean="0">
                <a:latin typeface="Arial" panose="020B0604020202020204" pitchFamily="34" charset="0"/>
                <a:cs typeface="Arial" panose="020B0604020202020204" pitchFamily="34" charset="0"/>
              </a:rPr>
              <a:t>.</a:t>
            </a:r>
          </a:p>
          <a:p>
            <a:pPr>
              <a:defRPr/>
            </a:pPr>
            <a:endParaRPr lang="de-DE" sz="2000" dirty="0" smtClean="0">
              <a:latin typeface="Arial" panose="020B0604020202020204" pitchFamily="34" charset="0"/>
              <a:cs typeface="Arial" panose="020B0604020202020204" pitchFamily="34" charset="0"/>
            </a:endParaRPr>
          </a:p>
          <a:p>
            <a:pPr marL="0" lvl="1">
              <a:defRPr/>
            </a:pPr>
            <a:r>
              <a:rPr lang="en-US" sz="2000" b="1" i="1" dirty="0" smtClean="0"/>
              <a:t>Tools</a:t>
            </a:r>
            <a:r>
              <a:rPr lang="en-US" sz="2000" b="1" i="1" dirty="0" smtClean="0">
                <a:solidFill>
                  <a:srgbClr val="800000"/>
                </a:solidFill>
              </a:rPr>
              <a:t>4</a:t>
            </a:r>
            <a:r>
              <a:rPr lang="en-US" sz="2000" b="1" i="1" dirty="0" smtClean="0"/>
              <a:t>Plex </a:t>
            </a:r>
            <a:r>
              <a:rPr lang="de-DE" sz="2000" dirty="0" err="1" smtClean="0">
                <a:latin typeface="Arial" panose="020B0604020202020204" pitchFamily="34" charset="0"/>
                <a:cs typeface="Arial" panose="020B0604020202020204" pitchFamily="34" charset="0"/>
              </a:rPr>
              <a:t>assists</a:t>
            </a:r>
            <a:r>
              <a:rPr lang="de-DE" sz="2000" dirty="0" smtClean="0">
                <a:latin typeface="Arial" panose="020B0604020202020204" pitchFamily="34" charset="0"/>
                <a:cs typeface="Arial" panose="020B0604020202020204" pitchFamily="34" charset="0"/>
              </a:rPr>
              <a:t> in </a:t>
            </a:r>
            <a:r>
              <a:rPr lang="de-DE" sz="2000" dirty="0" err="1">
                <a:latin typeface="Arial" panose="020B0604020202020204" pitchFamily="34" charset="0"/>
                <a:cs typeface="Arial" panose="020B0604020202020204" pitchFamily="34" charset="0"/>
              </a:rPr>
              <a:t>creating</a:t>
            </a:r>
            <a:r>
              <a:rPr lang="de-DE" sz="2000" dirty="0">
                <a:latin typeface="Arial" panose="020B0604020202020204" pitchFamily="34" charset="0"/>
                <a:cs typeface="Arial" panose="020B0604020202020204" pitchFamily="34" charset="0"/>
              </a:rPr>
              <a:t> </a:t>
            </a:r>
            <a:r>
              <a:rPr lang="de-DE" sz="2000" dirty="0" err="1" smtClean="0">
                <a:latin typeface="Arial" panose="020B0604020202020204" pitchFamily="34" charset="0"/>
                <a:cs typeface="Arial" panose="020B0604020202020204" pitchFamily="34" charset="0"/>
              </a:rPr>
              <a:t>the</a:t>
            </a:r>
            <a:r>
              <a:rPr lang="de-DE" sz="2000" dirty="0" smtClean="0">
                <a:latin typeface="Arial" panose="020B0604020202020204" pitchFamily="34" charset="0"/>
                <a:cs typeface="Arial" panose="020B0604020202020204" pitchFamily="34" charset="0"/>
              </a:rPr>
              <a:t> </a:t>
            </a:r>
            <a:r>
              <a:rPr lang="de-DE" sz="2000" dirty="0" err="1" smtClean="0">
                <a:latin typeface="Arial" panose="020B0604020202020204" pitchFamily="34" charset="0"/>
                <a:cs typeface="Arial" panose="020B0604020202020204" pitchFamily="34" charset="0"/>
              </a:rPr>
              <a:t>files</a:t>
            </a:r>
            <a:r>
              <a:rPr lang="de-DE" sz="2000" dirty="0" smtClean="0">
                <a:latin typeface="Arial" panose="020B0604020202020204" pitchFamily="34" charset="0"/>
                <a:cs typeface="Arial" panose="020B0604020202020204" pitchFamily="34" charset="0"/>
              </a:rPr>
              <a:t> </a:t>
            </a:r>
            <a:r>
              <a:rPr lang="de-DE" sz="2000" dirty="0" err="1" smtClean="0">
                <a:latin typeface="Arial" panose="020B0604020202020204" pitchFamily="34" charset="0"/>
                <a:cs typeface="Arial" panose="020B0604020202020204" pitchFamily="34" charset="0"/>
              </a:rPr>
              <a:t>necessary</a:t>
            </a:r>
            <a:r>
              <a:rPr lang="de-DE" sz="2000" dirty="0" smtClean="0">
                <a:latin typeface="Arial" panose="020B0604020202020204" pitchFamily="34" charset="0"/>
                <a:cs typeface="Arial" panose="020B0604020202020204" pitchFamily="34" charset="0"/>
              </a:rPr>
              <a:t> </a:t>
            </a:r>
            <a:r>
              <a:rPr lang="de-DE" sz="2000" dirty="0" err="1" smtClean="0">
                <a:latin typeface="Arial" panose="020B0604020202020204" pitchFamily="34" charset="0"/>
                <a:cs typeface="Arial" panose="020B0604020202020204" pitchFamily="34" charset="0"/>
              </a:rPr>
              <a:t>to</a:t>
            </a:r>
            <a:r>
              <a:rPr lang="de-DE" sz="2000" dirty="0" smtClean="0">
                <a:latin typeface="Arial" panose="020B0604020202020204" pitchFamily="34" charset="0"/>
                <a:cs typeface="Arial" panose="020B0604020202020204" pitchFamily="34" charset="0"/>
              </a:rPr>
              <a:t> </a:t>
            </a:r>
            <a:r>
              <a:rPr lang="de-DE" sz="2000" dirty="0" err="1" smtClean="0">
                <a:latin typeface="Arial" panose="020B0604020202020204" pitchFamily="34" charset="0"/>
                <a:cs typeface="Arial" panose="020B0604020202020204" pitchFamily="34" charset="0"/>
              </a:rPr>
              <a:t>generate</a:t>
            </a:r>
            <a:r>
              <a:rPr lang="de-DE" sz="2000" dirty="0" smtClean="0">
                <a:latin typeface="Arial" panose="020B0604020202020204" pitchFamily="34" charset="0"/>
                <a:cs typeface="Arial" panose="020B0604020202020204" pitchFamily="34" charset="0"/>
              </a:rPr>
              <a:t> </a:t>
            </a:r>
            <a:r>
              <a:rPr lang="de-DE" sz="2000" dirty="0" err="1" smtClean="0">
                <a:latin typeface="Arial" panose="020B0604020202020204" pitchFamily="34" charset="0"/>
                <a:cs typeface="Arial" panose="020B0604020202020204" pitchFamily="34" charset="0"/>
              </a:rPr>
              <a:t>the</a:t>
            </a:r>
            <a:r>
              <a:rPr lang="de-DE" sz="2000" dirty="0" smtClean="0">
                <a:latin typeface="Arial" panose="020B0604020202020204" pitchFamily="34" charset="0"/>
                <a:cs typeface="Arial" panose="020B0604020202020204" pitchFamily="34" charset="0"/>
              </a:rPr>
              <a:t> </a:t>
            </a:r>
            <a:r>
              <a:rPr lang="de-DE" sz="2000" dirty="0" err="1" smtClean="0">
                <a:latin typeface="Arial" panose="020B0604020202020204" pitchFamily="34" charset="0"/>
                <a:cs typeface="Arial" panose="020B0604020202020204" pitchFamily="34" charset="0"/>
              </a:rPr>
              <a:t>possible</a:t>
            </a:r>
            <a:r>
              <a:rPr lang="de-DE" sz="2000" dirty="0" smtClean="0">
                <a:latin typeface="Arial" panose="020B0604020202020204" pitchFamily="34" charset="0"/>
                <a:cs typeface="Arial" panose="020B0604020202020204" pitchFamily="34" charset="0"/>
              </a:rPr>
              <a:t> PlexXML </a:t>
            </a:r>
            <a:r>
              <a:rPr lang="de-DE" sz="2000" dirty="0" err="1" smtClean="0">
                <a:latin typeface="Arial" panose="020B0604020202020204" pitchFamily="34" charset="0"/>
                <a:cs typeface="Arial" panose="020B0604020202020204" pitchFamily="34" charset="0"/>
              </a:rPr>
              <a:t>dialogs</a:t>
            </a:r>
            <a:r>
              <a:rPr lang="de-DE" sz="2000" dirty="0" smtClean="0">
                <a:latin typeface="Arial" panose="020B0604020202020204" pitchFamily="34" charset="0"/>
                <a:cs typeface="Arial" panose="020B0604020202020204" pitchFamily="34" charset="0"/>
              </a:rPr>
              <a:t> </a:t>
            </a:r>
          </a:p>
          <a:p>
            <a:pPr>
              <a:defRPr/>
            </a:pPr>
            <a:r>
              <a:rPr lang="de-DE" sz="2000" dirty="0" smtClean="0">
                <a:latin typeface="Arial" panose="020B0604020202020204" pitchFamily="34" charset="0"/>
                <a:cs typeface="Arial" panose="020B0604020202020204" pitchFamily="34" charset="0"/>
              </a:rPr>
              <a:t> </a:t>
            </a:r>
          </a:p>
          <a:p>
            <a:pPr marL="342900" indent="-342900">
              <a:buFont typeface="Arial" panose="020B0604020202020204" pitchFamily="34" charset="0"/>
              <a:buChar char="•"/>
              <a:defRPr/>
            </a:pPr>
            <a:r>
              <a:rPr lang="de-DE" sz="2000" dirty="0" err="1" smtClean="0">
                <a:latin typeface="Arial" panose="020B0604020202020204" pitchFamily="34" charset="0"/>
                <a:cs typeface="Arial" panose="020B0604020202020204" pitchFamily="34" charset="0"/>
              </a:rPr>
              <a:t>the</a:t>
            </a:r>
            <a:r>
              <a:rPr lang="de-DE" sz="2000" dirty="0" smtClean="0">
                <a:latin typeface="Arial" panose="020B0604020202020204" pitchFamily="34" charset="0"/>
                <a:cs typeface="Arial" panose="020B0604020202020204" pitchFamily="34" charset="0"/>
              </a:rPr>
              <a:t> </a:t>
            </a:r>
            <a:r>
              <a:rPr lang="de-DE" sz="2000" dirty="0" err="1" smtClean="0">
                <a:latin typeface="Arial" panose="020B0604020202020204" pitchFamily="34" charset="0"/>
                <a:cs typeface="Arial" panose="020B0604020202020204" pitchFamily="34" charset="0"/>
              </a:rPr>
              <a:t>user</a:t>
            </a:r>
            <a:r>
              <a:rPr lang="de-DE" sz="2000" dirty="0" smtClean="0">
                <a:latin typeface="Arial" panose="020B0604020202020204" pitchFamily="34" charset="0"/>
                <a:cs typeface="Arial" panose="020B0604020202020204" pitchFamily="34" charset="0"/>
              </a:rPr>
              <a:t> </a:t>
            </a:r>
            <a:r>
              <a:rPr lang="de-DE" sz="2000" dirty="0" err="1" smtClean="0">
                <a:latin typeface="Arial" panose="020B0604020202020204" pitchFamily="34" charset="0"/>
                <a:cs typeface="Arial" panose="020B0604020202020204" pitchFamily="34" charset="0"/>
              </a:rPr>
              <a:t>interface</a:t>
            </a:r>
            <a:r>
              <a:rPr lang="de-DE" sz="2000" dirty="0" smtClean="0">
                <a:latin typeface="Arial" panose="020B0604020202020204" pitchFamily="34" charset="0"/>
                <a:cs typeface="Arial" panose="020B0604020202020204" pitchFamily="34" charset="0"/>
              </a:rPr>
              <a:t> </a:t>
            </a:r>
          </a:p>
          <a:p>
            <a:pPr marL="342900" indent="-342900">
              <a:buFont typeface="Arial" panose="020B0604020202020204" pitchFamily="34" charset="0"/>
              <a:buChar char="•"/>
              <a:defRPr/>
            </a:pPr>
            <a:r>
              <a:rPr lang="de-DE" sz="2000" dirty="0" smtClean="0">
                <a:latin typeface="Arial" panose="020B0604020202020204" pitchFamily="34" charset="0"/>
                <a:cs typeface="Arial" panose="020B0604020202020204" pitchFamily="34" charset="0"/>
              </a:rPr>
              <a:t>diverse </a:t>
            </a:r>
            <a:r>
              <a:rPr lang="de-DE" sz="2000" dirty="0" err="1" smtClean="0">
                <a:latin typeface="Arial" panose="020B0604020202020204" pitchFamily="34" charset="0"/>
                <a:cs typeface="Arial" panose="020B0604020202020204" pitchFamily="34" charset="0"/>
              </a:rPr>
              <a:t>functionality</a:t>
            </a:r>
            <a:r>
              <a:rPr lang="de-DE" sz="2000" dirty="0" smtClean="0">
                <a:latin typeface="Arial" panose="020B0604020202020204" pitchFamily="34" charset="0"/>
                <a:cs typeface="Arial" panose="020B0604020202020204" pitchFamily="34" charset="0"/>
              </a:rPr>
              <a:t> </a:t>
            </a:r>
          </a:p>
          <a:p>
            <a:pPr marL="342900" indent="-342900">
              <a:buFont typeface="Arial" panose="020B0604020202020204" pitchFamily="34" charset="0"/>
              <a:buChar char="•"/>
              <a:defRPr/>
            </a:pPr>
            <a:r>
              <a:rPr lang="de-DE" sz="2000" dirty="0" smtClean="0">
                <a:latin typeface="Arial" panose="020B0604020202020204" pitchFamily="34" charset="0"/>
                <a:cs typeface="Arial" panose="020B0604020202020204" pitchFamily="34" charset="0"/>
              </a:rPr>
              <a:t>View </a:t>
            </a:r>
            <a:r>
              <a:rPr lang="de-DE" sz="2000" dirty="0" err="1" smtClean="0">
                <a:latin typeface="Arial" panose="020B0604020202020204" pitchFamily="34" charset="0"/>
                <a:cs typeface="Arial" panose="020B0604020202020204" pitchFamily="34" charset="0"/>
              </a:rPr>
              <a:t>controls</a:t>
            </a:r>
            <a:r>
              <a:rPr lang="de-DE" sz="2000" dirty="0" smtClean="0">
                <a:latin typeface="Arial" panose="020B0604020202020204" pitchFamily="34" charset="0"/>
                <a:cs typeface="Arial" panose="020B0604020202020204" pitchFamily="34" charset="0"/>
              </a:rPr>
              <a:t> </a:t>
            </a:r>
            <a:br>
              <a:rPr lang="de-DE" sz="2000" dirty="0" smtClean="0">
                <a:latin typeface="Arial" panose="020B0604020202020204" pitchFamily="34" charset="0"/>
                <a:cs typeface="Arial" panose="020B0604020202020204" pitchFamily="34" charset="0"/>
              </a:rPr>
            </a:br>
            <a:r>
              <a:rPr lang="de-DE" sz="2000" dirty="0" smtClean="0">
                <a:latin typeface="Arial" panose="020B0604020202020204" pitchFamily="34" charset="0"/>
                <a:cs typeface="Arial" panose="020B0604020202020204" pitchFamily="34" charset="0"/>
              </a:rPr>
              <a:t>(</a:t>
            </a:r>
            <a:r>
              <a:rPr lang="de-DE" sz="2000" dirty="0" err="1" smtClean="0">
                <a:latin typeface="Arial" panose="020B0604020202020204" pitchFamily="34" charset="0"/>
                <a:cs typeface="Arial" panose="020B0604020202020204" pitchFamily="34" charset="0"/>
              </a:rPr>
              <a:t>buttons</a:t>
            </a:r>
            <a:r>
              <a:rPr lang="de-DE" sz="2000" dirty="0" smtClean="0">
                <a:latin typeface="Arial" panose="020B0604020202020204" pitchFamily="34" charset="0"/>
                <a:cs typeface="Arial" panose="020B0604020202020204" pitchFamily="34" charset="0"/>
              </a:rPr>
              <a:t>, links, …)</a:t>
            </a:r>
            <a:endParaRPr lang="de-DE" sz="2000" dirty="0">
              <a:latin typeface="Arial" panose="020B0604020202020204" pitchFamily="34" charset="0"/>
              <a:cs typeface="Arial" panose="020B0604020202020204" pitchFamily="34" charset="0"/>
            </a:endParaRPr>
          </a:p>
        </p:txBody>
      </p:sp>
      <p:pic>
        <p:nvPicPr>
          <p:cNvPr id="1026" name="Picture 2" descr="E:\CA Plex Toolbox\ScreenShots\Tools4Plex_Men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3" y="1628800"/>
            <a:ext cx="5184576" cy="413864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E:\CA Plex Toolbox\ScreenShots\Tools4Plex_PlexXM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984" y="1907587"/>
            <a:ext cx="3521968" cy="3046503"/>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3"/>
          <p:cNvSpPr txBox="1">
            <a:spLocks noChangeArrowheads="1"/>
          </p:cNvSpPr>
          <p:nvPr/>
        </p:nvSpPr>
        <p:spPr bwMode="auto">
          <a:xfrm>
            <a:off x="539553" y="908720"/>
            <a:ext cx="8424862" cy="461962"/>
          </a:xfrm>
          <a:prstGeom prst="rect">
            <a:avLst/>
          </a:prstGeom>
          <a:noFill/>
          <a:ln w="9525">
            <a:noFill/>
            <a:miter lim="800000"/>
            <a:headEnd/>
            <a:tailEnd/>
          </a:ln>
        </p:spPr>
        <p:txBody>
          <a:bodyPr>
            <a:spAutoFit/>
          </a:bodyPr>
          <a:lstStyle/>
          <a:p>
            <a:pPr eaLnBrk="0" hangingPunct="0">
              <a:spcAft>
                <a:spcPts val="1200"/>
              </a:spcAft>
            </a:pPr>
            <a:r>
              <a:rPr lang="en-US" sz="2400" dirty="0"/>
              <a:t>A productivity tool for </a:t>
            </a:r>
            <a:r>
              <a:rPr lang="en-US" sz="2400" dirty="0" smtClean="0"/>
              <a:t>CA </a:t>
            </a:r>
            <a:r>
              <a:rPr lang="en-US" sz="2400" dirty="0" err="1"/>
              <a:t>Plex</a:t>
            </a:r>
            <a:endParaRPr lang="en-US" sz="2400" dirty="0"/>
          </a:p>
        </p:txBody>
      </p:sp>
    </p:spTree>
    <p:extLst>
      <p:ext uri="{BB962C8B-B14F-4D97-AF65-F5344CB8AC3E}">
        <p14:creationId xmlns:p14="http://schemas.microsoft.com/office/powerpoint/2010/main" val="2589334010"/>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5" name="Titel 1"/>
          <p:cNvSpPr>
            <a:spLocks noGrp="1"/>
          </p:cNvSpPr>
          <p:nvPr>
            <p:ph type="title" idx="4294967295"/>
          </p:nvPr>
        </p:nvSpPr>
        <p:spPr>
          <a:xfrm>
            <a:off x="539750" y="404664"/>
            <a:ext cx="6984578" cy="261938"/>
          </a:xfrm>
        </p:spPr>
        <p:txBody>
          <a:bodyPr/>
          <a:lstStyle/>
          <a:p>
            <a:pPr eaLnBrk="1" hangingPunct="1"/>
            <a:r>
              <a:rPr lang="de-DE" altLang="de-DE" sz="2400" dirty="0" err="1" smtClean="0">
                <a:latin typeface="Arial" panose="020B0604020202020204" pitchFamily="34" charset="0"/>
                <a:cs typeface="Arial" panose="020B0604020202020204" pitchFamily="34" charset="0"/>
              </a:rPr>
              <a:t>Positioning</a:t>
            </a:r>
            <a:r>
              <a:rPr lang="de-DE" altLang="de-DE" sz="2400" dirty="0" smtClean="0">
                <a:latin typeface="Arial" panose="020B0604020202020204" pitchFamily="34" charset="0"/>
                <a:cs typeface="Arial" panose="020B0604020202020204" pitchFamily="34" charset="0"/>
              </a:rPr>
              <a:t> Tools4Plex</a:t>
            </a:r>
          </a:p>
        </p:txBody>
      </p:sp>
      <p:sp>
        <p:nvSpPr>
          <p:cNvPr id="26626" name="Text Box 3"/>
          <p:cNvSpPr txBox="1">
            <a:spLocks noChangeArrowheads="1"/>
          </p:cNvSpPr>
          <p:nvPr/>
        </p:nvSpPr>
        <p:spPr bwMode="auto">
          <a:xfrm>
            <a:off x="683568" y="1764098"/>
            <a:ext cx="6264498" cy="4401205"/>
          </a:xfrm>
          <a:prstGeom prst="rect">
            <a:avLst/>
          </a:prstGeom>
          <a:noFill/>
          <a:ln w="9525">
            <a:noFill/>
            <a:miter lim="800000"/>
            <a:headEnd/>
            <a:tailEnd/>
          </a:ln>
        </p:spPr>
        <p:txBody>
          <a:bodyPr wrap="square">
            <a:spAutoFit/>
          </a:bodyPr>
          <a:lstStyle/>
          <a:p>
            <a:pPr eaLnBrk="0" hangingPunct="0"/>
            <a:r>
              <a:rPr lang="en-US" sz="2000" dirty="0" err="1" smtClean="0"/>
              <a:t>Datamodel</a:t>
            </a:r>
            <a:r>
              <a:rPr lang="en-US" sz="2000" dirty="0" smtClean="0"/>
              <a:t> design 			</a:t>
            </a:r>
            <a:r>
              <a:rPr lang="en-US" sz="2000" dirty="0"/>
              <a:t>	</a:t>
            </a:r>
            <a:r>
              <a:rPr lang="en-US" sz="2000" dirty="0" smtClean="0"/>
              <a:t>	</a:t>
            </a:r>
            <a:endParaRPr lang="en-US" sz="2000" dirty="0"/>
          </a:p>
          <a:p>
            <a:pPr eaLnBrk="0" hangingPunct="0">
              <a:buFontTx/>
              <a:buChar char="•"/>
            </a:pPr>
            <a:r>
              <a:rPr lang="en-US" sz="2000" dirty="0" smtClean="0"/>
              <a:t> Build </a:t>
            </a:r>
            <a:r>
              <a:rPr lang="en-US" sz="2000" dirty="0"/>
              <a:t>the </a:t>
            </a:r>
            <a:r>
              <a:rPr lang="en-US" sz="2000" dirty="0" err="1"/>
              <a:t>datamodel</a:t>
            </a:r>
            <a:r>
              <a:rPr lang="en-US" sz="2000" dirty="0"/>
              <a:t> </a:t>
            </a:r>
            <a:r>
              <a:rPr lang="en-US" sz="2000" dirty="0" smtClean="0"/>
              <a:t>(inside </a:t>
            </a:r>
            <a:r>
              <a:rPr lang="en-US" sz="2000" dirty="0"/>
              <a:t>CA </a:t>
            </a:r>
            <a:r>
              <a:rPr lang="en-US" sz="2000" dirty="0" err="1"/>
              <a:t>Plex</a:t>
            </a:r>
            <a:r>
              <a:rPr lang="en-US" sz="2000" dirty="0" smtClean="0"/>
              <a:t>)</a:t>
            </a:r>
          </a:p>
          <a:p>
            <a:pPr marL="742950" lvl="1" indent="-285750" eaLnBrk="0" hangingPunct="0">
              <a:buFontTx/>
              <a:buChar char="•"/>
            </a:pPr>
            <a:r>
              <a:rPr lang="en-US" sz="2000" dirty="0" smtClean="0"/>
              <a:t>Entities, Views &amp; Indexes	</a:t>
            </a:r>
          </a:p>
          <a:p>
            <a:pPr marL="742950" lvl="1" indent="-285750" eaLnBrk="0" hangingPunct="0">
              <a:buFontTx/>
              <a:buChar char="•"/>
            </a:pPr>
            <a:r>
              <a:rPr lang="en-US" sz="2000" dirty="0" smtClean="0"/>
              <a:t>Fields</a:t>
            </a:r>
            <a:r>
              <a:rPr lang="en-US" sz="2000" dirty="0"/>
              <a:t>, Labels &amp; Values	</a:t>
            </a:r>
          </a:p>
          <a:p>
            <a:pPr marL="742950" lvl="1" indent="-285750" eaLnBrk="0" hangingPunct="0">
              <a:buFontTx/>
              <a:buChar char="•"/>
            </a:pPr>
            <a:r>
              <a:rPr lang="en-US" sz="2000" dirty="0"/>
              <a:t>Relations	</a:t>
            </a:r>
            <a:endParaRPr lang="en-US" sz="2000" dirty="0" smtClean="0"/>
          </a:p>
          <a:p>
            <a:pPr marL="742950" lvl="1" indent="-285750" eaLnBrk="0" hangingPunct="0">
              <a:buFontTx/>
              <a:buChar char="•"/>
            </a:pPr>
            <a:r>
              <a:rPr lang="en-US" sz="2000" dirty="0" smtClean="0"/>
              <a:t>….</a:t>
            </a:r>
          </a:p>
          <a:p>
            <a:pPr eaLnBrk="0" hangingPunct="0">
              <a:buFontTx/>
              <a:buChar char="•"/>
            </a:pPr>
            <a:r>
              <a:rPr lang="en-US" sz="2000" dirty="0" smtClean="0"/>
              <a:t> </a:t>
            </a:r>
            <a:r>
              <a:rPr lang="en-US" sz="2000" dirty="0" err="1" smtClean="0"/>
              <a:t>Analyse</a:t>
            </a:r>
            <a:r>
              <a:rPr lang="en-US" sz="2000" dirty="0" smtClean="0"/>
              <a:t> </a:t>
            </a:r>
            <a:r>
              <a:rPr lang="en-US" sz="2000" dirty="0"/>
              <a:t>the </a:t>
            </a:r>
            <a:r>
              <a:rPr lang="en-US" sz="2000" dirty="0" smtClean="0"/>
              <a:t>functional groups, determine inheritance </a:t>
            </a:r>
            <a:r>
              <a:rPr lang="en-US" sz="2000" dirty="0"/>
              <a:t>	</a:t>
            </a:r>
          </a:p>
          <a:p>
            <a:pPr eaLnBrk="0" hangingPunct="0">
              <a:buFontTx/>
              <a:buChar char="•"/>
            </a:pPr>
            <a:r>
              <a:rPr lang="en-US" sz="2000" dirty="0" smtClean="0"/>
              <a:t> Define and create </a:t>
            </a:r>
            <a:r>
              <a:rPr lang="en-US" sz="2000" dirty="0"/>
              <a:t>the inheritance </a:t>
            </a:r>
            <a:r>
              <a:rPr lang="en-US" sz="2000" dirty="0" smtClean="0"/>
              <a:t>triples</a:t>
            </a:r>
            <a:r>
              <a:rPr lang="en-US" sz="2000" dirty="0"/>
              <a:t>	</a:t>
            </a:r>
            <a:endParaRPr lang="en-US" sz="2000" b="1" i="1" dirty="0"/>
          </a:p>
          <a:p>
            <a:pPr eaLnBrk="0" hangingPunct="0">
              <a:buFontTx/>
              <a:buChar char="•"/>
            </a:pPr>
            <a:r>
              <a:rPr lang="en-US" sz="2000" dirty="0" smtClean="0"/>
              <a:t> Develop functionality</a:t>
            </a:r>
          </a:p>
          <a:p>
            <a:pPr eaLnBrk="0" hangingPunct="0">
              <a:buFontTx/>
              <a:buChar char="•"/>
            </a:pPr>
            <a:r>
              <a:rPr lang="en-US" sz="2000" dirty="0"/>
              <a:t> </a:t>
            </a:r>
            <a:r>
              <a:rPr lang="en-US" sz="2000" dirty="0" smtClean="0"/>
              <a:t>time passes, new requirements, new systems,….</a:t>
            </a:r>
          </a:p>
          <a:p>
            <a:pPr eaLnBrk="0" hangingPunct="0">
              <a:buFontTx/>
              <a:buChar char="•"/>
            </a:pPr>
            <a:r>
              <a:rPr lang="en-US" sz="2000" dirty="0"/>
              <a:t> </a:t>
            </a:r>
            <a:r>
              <a:rPr lang="en-US" sz="2000" dirty="0" smtClean="0"/>
              <a:t>Refactoring and migration	</a:t>
            </a:r>
            <a:endParaRPr lang="en-US" sz="2000" b="1" i="1" dirty="0"/>
          </a:p>
          <a:p>
            <a:pPr eaLnBrk="0" hangingPunct="0"/>
            <a:endParaRPr lang="en-US" sz="2000" dirty="0"/>
          </a:p>
        </p:txBody>
      </p:sp>
      <p:sp>
        <p:nvSpPr>
          <p:cNvPr id="4" name="Text Box 3"/>
          <p:cNvSpPr txBox="1">
            <a:spLocks noChangeArrowheads="1"/>
          </p:cNvSpPr>
          <p:nvPr/>
        </p:nvSpPr>
        <p:spPr bwMode="auto">
          <a:xfrm>
            <a:off x="539626" y="1052736"/>
            <a:ext cx="8424862" cy="400110"/>
          </a:xfrm>
          <a:prstGeom prst="rect">
            <a:avLst/>
          </a:prstGeom>
          <a:noFill/>
          <a:ln w="9525">
            <a:noFill/>
            <a:miter lim="800000"/>
            <a:headEnd/>
            <a:tailEnd/>
          </a:ln>
        </p:spPr>
        <p:txBody>
          <a:bodyPr>
            <a:spAutoFit/>
          </a:bodyPr>
          <a:lstStyle/>
          <a:p>
            <a:pPr eaLnBrk="0" hangingPunct="0"/>
            <a:r>
              <a:rPr lang="en-US" sz="2000" dirty="0"/>
              <a:t>Development process:</a:t>
            </a:r>
          </a:p>
        </p:txBody>
      </p:sp>
      <p:sp>
        <p:nvSpPr>
          <p:cNvPr id="2" name="Textfeld 1"/>
          <p:cNvSpPr txBox="1"/>
          <p:nvPr/>
        </p:nvSpPr>
        <p:spPr>
          <a:xfrm>
            <a:off x="7236296" y="2657964"/>
            <a:ext cx="1529714" cy="400110"/>
          </a:xfrm>
          <a:prstGeom prst="rect">
            <a:avLst/>
          </a:prstGeom>
          <a:noFill/>
        </p:spPr>
        <p:txBody>
          <a:bodyPr wrap="none" rtlCol="0">
            <a:spAutoFit/>
          </a:bodyPr>
          <a:lstStyle/>
          <a:p>
            <a:pPr marL="0" lvl="1"/>
            <a:r>
              <a:rPr lang="en-US" sz="2000" b="1" i="1" dirty="0" smtClean="0"/>
              <a:t>Tools</a:t>
            </a:r>
            <a:r>
              <a:rPr lang="en-US" sz="2000" b="1" i="1" dirty="0" smtClean="0">
                <a:solidFill>
                  <a:srgbClr val="800000"/>
                </a:solidFill>
              </a:rPr>
              <a:t>4</a:t>
            </a:r>
            <a:r>
              <a:rPr lang="en-US" sz="2000" b="1" i="1" dirty="0" smtClean="0"/>
              <a:t>Plex</a:t>
            </a:r>
            <a:endParaRPr lang="en-US" sz="2000" dirty="0"/>
          </a:p>
        </p:txBody>
      </p:sp>
      <p:sp>
        <p:nvSpPr>
          <p:cNvPr id="6" name="Textfeld 5"/>
          <p:cNvSpPr txBox="1"/>
          <p:nvPr/>
        </p:nvSpPr>
        <p:spPr>
          <a:xfrm>
            <a:off x="7236296" y="2984213"/>
            <a:ext cx="1529714" cy="400110"/>
          </a:xfrm>
          <a:prstGeom prst="rect">
            <a:avLst/>
          </a:prstGeom>
          <a:noFill/>
        </p:spPr>
        <p:txBody>
          <a:bodyPr wrap="none" rtlCol="0">
            <a:spAutoFit/>
          </a:bodyPr>
          <a:lstStyle/>
          <a:p>
            <a:pPr marL="0" lvl="1"/>
            <a:r>
              <a:rPr lang="en-US" sz="2000" b="1" i="1" dirty="0" smtClean="0"/>
              <a:t>Tools</a:t>
            </a:r>
            <a:r>
              <a:rPr lang="en-US" sz="2000" b="1" i="1" dirty="0" smtClean="0">
                <a:solidFill>
                  <a:srgbClr val="800000"/>
                </a:solidFill>
              </a:rPr>
              <a:t>4</a:t>
            </a:r>
            <a:r>
              <a:rPr lang="en-US" sz="2000" b="1" i="1" dirty="0" smtClean="0"/>
              <a:t>Plex</a:t>
            </a:r>
            <a:endParaRPr lang="en-US" sz="2000" dirty="0"/>
          </a:p>
        </p:txBody>
      </p:sp>
      <p:sp>
        <p:nvSpPr>
          <p:cNvPr id="7" name="Textfeld 6"/>
          <p:cNvSpPr txBox="1"/>
          <p:nvPr/>
        </p:nvSpPr>
        <p:spPr>
          <a:xfrm>
            <a:off x="7236296" y="3299988"/>
            <a:ext cx="1529714" cy="400110"/>
          </a:xfrm>
          <a:prstGeom prst="rect">
            <a:avLst/>
          </a:prstGeom>
          <a:noFill/>
        </p:spPr>
        <p:txBody>
          <a:bodyPr wrap="none" rtlCol="0">
            <a:spAutoFit/>
          </a:bodyPr>
          <a:lstStyle/>
          <a:p>
            <a:pPr marL="0" lvl="1"/>
            <a:r>
              <a:rPr lang="en-US" sz="2000" b="1" i="1" dirty="0" smtClean="0"/>
              <a:t>Tools</a:t>
            </a:r>
            <a:r>
              <a:rPr lang="en-US" sz="2000" b="1" i="1" dirty="0" smtClean="0">
                <a:solidFill>
                  <a:srgbClr val="800000"/>
                </a:solidFill>
              </a:rPr>
              <a:t>4</a:t>
            </a:r>
            <a:r>
              <a:rPr lang="en-US" sz="2000" b="1" i="1" dirty="0" smtClean="0"/>
              <a:t>Plex</a:t>
            </a:r>
            <a:endParaRPr lang="en-US" sz="2000" dirty="0"/>
          </a:p>
        </p:txBody>
      </p:sp>
      <p:sp>
        <p:nvSpPr>
          <p:cNvPr id="8" name="Textfeld 7"/>
          <p:cNvSpPr txBox="1"/>
          <p:nvPr/>
        </p:nvSpPr>
        <p:spPr>
          <a:xfrm>
            <a:off x="7236296" y="4509120"/>
            <a:ext cx="1529714" cy="400110"/>
          </a:xfrm>
          <a:prstGeom prst="rect">
            <a:avLst/>
          </a:prstGeom>
          <a:noFill/>
        </p:spPr>
        <p:txBody>
          <a:bodyPr wrap="none" rtlCol="0">
            <a:spAutoFit/>
          </a:bodyPr>
          <a:lstStyle/>
          <a:p>
            <a:pPr marL="0" lvl="1"/>
            <a:r>
              <a:rPr lang="en-US" sz="2000" b="1" i="1" dirty="0" smtClean="0"/>
              <a:t>Tools</a:t>
            </a:r>
            <a:r>
              <a:rPr lang="en-US" sz="2000" b="1" i="1" dirty="0" smtClean="0">
                <a:solidFill>
                  <a:srgbClr val="800000"/>
                </a:solidFill>
              </a:rPr>
              <a:t>4</a:t>
            </a:r>
            <a:r>
              <a:rPr lang="en-US" sz="2000" b="1" i="1" dirty="0" smtClean="0"/>
              <a:t>Plex</a:t>
            </a:r>
            <a:endParaRPr lang="en-US" sz="2000" dirty="0"/>
          </a:p>
        </p:txBody>
      </p:sp>
      <p:sp>
        <p:nvSpPr>
          <p:cNvPr id="9" name="Textfeld 8"/>
          <p:cNvSpPr txBox="1"/>
          <p:nvPr/>
        </p:nvSpPr>
        <p:spPr>
          <a:xfrm>
            <a:off x="7236296" y="5131791"/>
            <a:ext cx="1529714" cy="400110"/>
          </a:xfrm>
          <a:prstGeom prst="rect">
            <a:avLst/>
          </a:prstGeom>
          <a:noFill/>
        </p:spPr>
        <p:txBody>
          <a:bodyPr wrap="none" rtlCol="0">
            <a:spAutoFit/>
          </a:bodyPr>
          <a:lstStyle/>
          <a:p>
            <a:pPr marL="0" lvl="1"/>
            <a:r>
              <a:rPr lang="en-US" sz="2000" b="1" i="1" dirty="0" smtClean="0"/>
              <a:t>Tools</a:t>
            </a:r>
            <a:r>
              <a:rPr lang="en-US" sz="2000" b="1" i="1" dirty="0" smtClean="0">
                <a:solidFill>
                  <a:srgbClr val="800000"/>
                </a:solidFill>
              </a:rPr>
              <a:t>4</a:t>
            </a:r>
            <a:r>
              <a:rPr lang="en-US" sz="2000" b="1" i="1" dirty="0" smtClean="0"/>
              <a:t>Plex</a:t>
            </a:r>
            <a:endParaRPr lang="en-US" sz="2000" dirty="0"/>
          </a:p>
        </p:txBody>
      </p:sp>
      <p:sp>
        <p:nvSpPr>
          <p:cNvPr id="10" name="Textfeld 9"/>
          <p:cNvSpPr txBox="1"/>
          <p:nvPr/>
        </p:nvSpPr>
        <p:spPr>
          <a:xfrm>
            <a:off x="7236296" y="5481099"/>
            <a:ext cx="1529714" cy="400110"/>
          </a:xfrm>
          <a:prstGeom prst="rect">
            <a:avLst/>
          </a:prstGeom>
          <a:noFill/>
        </p:spPr>
        <p:txBody>
          <a:bodyPr wrap="none" rtlCol="0">
            <a:spAutoFit/>
          </a:bodyPr>
          <a:lstStyle/>
          <a:p>
            <a:pPr marL="0" lvl="1"/>
            <a:r>
              <a:rPr lang="en-US" sz="2000" b="1" i="1" dirty="0" smtClean="0"/>
              <a:t>Tools</a:t>
            </a:r>
            <a:r>
              <a:rPr lang="en-US" sz="2000" b="1" i="1" dirty="0" smtClean="0">
                <a:solidFill>
                  <a:srgbClr val="800000"/>
                </a:solidFill>
              </a:rPr>
              <a:t>4</a:t>
            </a:r>
            <a:r>
              <a:rPr lang="en-US" sz="2000" b="1" i="1" dirty="0" smtClean="0"/>
              <a:t>Plex</a:t>
            </a:r>
            <a:endParaRPr lang="en-US" sz="2000" dirty="0"/>
          </a:p>
        </p:txBody>
      </p:sp>
    </p:spTree>
    <p:extLst>
      <p:ext uri="{BB962C8B-B14F-4D97-AF65-F5344CB8AC3E}">
        <p14:creationId xmlns:p14="http://schemas.microsoft.com/office/powerpoint/2010/main" val="13529865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467618" y="1052736"/>
            <a:ext cx="8424862" cy="400110"/>
          </a:xfrm>
          <a:prstGeom prst="rect">
            <a:avLst/>
          </a:prstGeom>
          <a:noFill/>
          <a:ln w="9525">
            <a:noFill/>
            <a:miter lim="800000"/>
            <a:headEnd/>
            <a:tailEnd/>
          </a:ln>
        </p:spPr>
        <p:txBody>
          <a:bodyPr>
            <a:spAutoFit/>
          </a:bodyPr>
          <a:lstStyle/>
          <a:p>
            <a:pPr marL="0" lvl="1" eaLnBrk="0" hangingPunct="0">
              <a:spcAft>
                <a:spcPts val="1200"/>
              </a:spcAft>
            </a:pPr>
            <a:r>
              <a:rPr lang="en-US" sz="2000" dirty="0"/>
              <a:t>The </a:t>
            </a:r>
            <a:r>
              <a:rPr lang="en-US" sz="2000" dirty="0" smtClean="0"/>
              <a:t>quintessence of </a:t>
            </a:r>
            <a:r>
              <a:rPr lang="en-US" sz="2000" b="1" i="1" dirty="0" smtClean="0"/>
              <a:t>Tools</a:t>
            </a:r>
            <a:r>
              <a:rPr lang="en-US" sz="2000" b="1" i="1" dirty="0" smtClean="0">
                <a:solidFill>
                  <a:srgbClr val="800000"/>
                </a:solidFill>
              </a:rPr>
              <a:t>4</a:t>
            </a:r>
            <a:r>
              <a:rPr lang="en-US" sz="2000" b="1" i="1" dirty="0" smtClean="0"/>
              <a:t>Plex</a:t>
            </a:r>
            <a:endParaRPr lang="en-US" sz="2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136" y="1834851"/>
            <a:ext cx="7705725" cy="3743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el 1"/>
          <p:cNvSpPr txBox="1">
            <a:spLocks/>
          </p:cNvSpPr>
          <p:nvPr/>
        </p:nvSpPr>
        <p:spPr bwMode="black">
          <a:xfrm>
            <a:off x="539750" y="404664"/>
            <a:ext cx="6984578" cy="2619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defTabSz="457200" rtl="0" eaLnBrk="0" fontAlgn="base" hangingPunct="0">
              <a:lnSpc>
                <a:spcPct val="90000"/>
              </a:lnSpc>
              <a:spcBef>
                <a:spcPct val="0"/>
              </a:spcBef>
              <a:spcAft>
                <a:spcPct val="0"/>
              </a:spcAft>
              <a:defRPr sz="2600" b="1" kern="1200">
                <a:solidFill>
                  <a:schemeClr val="bg1"/>
                </a:solidFill>
                <a:latin typeface="+mj-lt"/>
                <a:ea typeface="FS Joey"/>
                <a:cs typeface="FS Joey" pitchFamily="50" charset="0"/>
              </a:defRPr>
            </a:lvl1pPr>
            <a:lvl2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2pPr>
            <a:lvl3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3pPr>
            <a:lvl4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4pPr>
            <a:lvl5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5pPr>
            <a:lvl6pPr marL="4572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6pPr>
            <a:lvl7pPr marL="9144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7pPr>
            <a:lvl8pPr marL="13716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8pPr>
            <a:lvl9pPr marL="18288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9pPr>
          </a:lstStyle>
          <a:p>
            <a:pPr eaLnBrk="1" hangingPunct="1"/>
            <a:r>
              <a:rPr lang="de-DE" altLang="de-DE" sz="2400" smtClean="0">
                <a:latin typeface="Arial" panose="020B0604020202020204" pitchFamily="34" charset="0"/>
                <a:cs typeface="Arial" panose="020B0604020202020204" pitchFamily="34" charset="0"/>
              </a:rPr>
              <a:t>Positioning Tools4Plex</a:t>
            </a:r>
            <a:endParaRPr lang="de-DE" altLang="de-DE" sz="2400" dirty="0" smtClean="0">
              <a:latin typeface="Arial" panose="020B0604020202020204" pitchFamily="34" charset="0"/>
              <a:cs typeface="Arial" panose="020B0604020202020204" pitchFamily="34" charset="0"/>
            </a:endParaRPr>
          </a:p>
        </p:txBody>
      </p:sp>
      <p:sp>
        <p:nvSpPr>
          <p:cNvPr id="2" name="Pfeil nach rechts 1"/>
          <p:cNvSpPr/>
          <p:nvPr/>
        </p:nvSpPr>
        <p:spPr>
          <a:xfrm>
            <a:off x="3923928" y="3212976"/>
            <a:ext cx="288033" cy="144016"/>
          </a:xfrm>
          <a:prstGeom prst="rightArrow">
            <a:avLst/>
          </a:prstGeom>
          <a:solidFill>
            <a:srgbClr val="800000"/>
          </a:solidFill>
          <a:ln w="3175">
            <a:noFill/>
          </a:ln>
          <a:effectLst/>
        </p:spPr>
        <p:style>
          <a:lnRef idx="1">
            <a:schemeClr val="accent1"/>
          </a:lnRef>
          <a:fillRef idx="3">
            <a:schemeClr val="accent1"/>
          </a:fillRef>
          <a:effectRef idx="2">
            <a:schemeClr val="accent1"/>
          </a:effectRef>
          <a:fontRef idx="minor">
            <a:schemeClr val="lt1"/>
          </a:fontRef>
        </p:style>
        <p:txBody>
          <a:bodyPr vert="horz" lIns="2103120" tIns="0" rIns="182880" bIns="45720" rtlCol="0" anchor="ctr"/>
          <a:lstStyle/>
          <a:p>
            <a:pPr marL="342900" algn="ctr">
              <a:lnSpc>
                <a:spcPts val="1720"/>
              </a:lnSpc>
              <a:buClr>
                <a:srgbClr val="FFFFFF"/>
              </a:buClr>
            </a:pPr>
            <a:endParaRPr lang="de-DE" b="1" dirty="0" smtClean="0">
              <a:solidFill>
                <a:srgbClr val="FFFFFF"/>
              </a:solidFill>
              <a:cs typeface="Arial Unicode MS" pitchFamily="34" charset="-128"/>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0462" y="5013176"/>
            <a:ext cx="1743075"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2039" y="4660751"/>
            <a:ext cx="971550" cy="31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Pfeil nach unten 8"/>
          <p:cNvSpPr/>
          <p:nvPr/>
        </p:nvSpPr>
        <p:spPr>
          <a:xfrm>
            <a:off x="4393349" y="4154971"/>
            <a:ext cx="162235" cy="282141"/>
          </a:xfrm>
          <a:prstGeom prst="downArrow">
            <a:avLst/>
          </a:prstGeom>
          <a:solidFill>
            <a:srgbClr val="800000"/>
          </a:solidFill>
          <a:ln w="3175">
            <a:noFill/>
          </a:ln>
          <a:effectLst/>
        </p:spPr>
        <p:style>
          <a:lnRef idx="1">
            <a:schemeClr val="accent1"/>
          </a:lnRef>
          <a:fillRef idx="3">
            <a:schemeClr val="accent1"/>
          </a:fillRef>
          <a:effectRef idx="2">
            <a:schemeClr val="accent1"/>
          </a:effectRef>
          <a:fontRef idx="minor">
            <a:schemeClr val="lt1"/>
          </a:fontRef>
        </p:style>
        <p:txBody>
          <a:bodyPr vert="horz" lIns="2103120" tIns="0" rIns="182880" bIns="45720" rtlCol="0" anchor="ctr"/>
          <a:lstStyle/>
          <a:p>
            <a:pPr marL="342900" algn="ctr">
              <a:lnSpc>
                <a:spcPts val="1720"/>
              </a:lnSpc>
              <a:buClr>
                <a:srgbClr val="FFFFFF"/>
              </a:buClr>
            </a:pPr>
            <a:endParaRPr lang="de-DE" b="1" dirty="0" smtClean="0">
              <a:solidFill>
                <a:srgbClr val="FFFFFF"/>
              </a:solidFill>
              <a:cs typeface="Arial Unicode MS" pitchFamily="34" charset="-128"/>
            </a:endParaRPr>
          </a:p>
        </p:txBody>
      </p:sp>
      <p:sp>
        <p:nvSpPr>
          <p:cNvPr id="10" name="Pfeil nach oben 9"/>
          <p:cNvSpPr/>
          <p:nvPr/>
        </p:nvSpPr>
        <p:spPr>
          <a:xfrm>
            <a:off x="4590057" y="4154971"/>
            <a:ext cx="179983" cy="282141"/>
          </a:xfrm>
          <a:prstGeom prst="upArrow">
            <a:avLst/>
          </a:prstGeom>
          <a:solidFill>
            <a:srgbClr val="800000"/>
          </a:solidFill>
          <a:ln w="3175">
            <a:noFill/>
          </a:ln>
          <a:effectLst/>
        </p:spPr>
        <p:style>
          <a:lnRef idx="1">
            <a:schemeClr val="accent1"/>
          </a:lnRef>
          <a:fillRef idx="3">
            <a:schemeClr val="accent1"/>
          </a:fillRef>
          <a:effectRef idx="2">
            <a:schemeClr val="accent1"/>
          </a:effectRef>
          <a:fontRef idx="minor">
            <a:schemeClr val="lt1"/>
          </a:fontRef>
        </p:style>
        <p:txBody>
          <a:bodyPr vert="horz" lIns="2103120" tIns="0" rIns="182880" bIns="45720" rtlCol="0" anchor="ctr"/>
          <a:lstStyle/>
          <a:p>
            <a:pPr marL="342900" algn="ctr">
              <a:lnSpc>
                <a:spcPts val="1720"/>
              </a:lnSpc>
              <a:buClr>
                <a:srgbClr val="FFFFFF"/>
              </a:buClr>
            </a:pPr>
            <a:endParaRPr lang="de-DE" b="1" dirty="0" smtClean="0">
              <a:solidFill>
                <a:srgbClr val="FFFFFF"/>
              </a:solidFill>
              <a:cs typeface="Arial Unicode MS" pitchFamily="34" charset="-128"/>
            </a:endParaRPr>
          </a:p>
        </p:txBody>
      </p:sp>
      <p:sp>
        <p:nvSpPr>
          <p:cNvPr id="16" name="Pfeil nach rechts 15"/>
          <p:cNvSpPr/>
          <p:nvPr/>
        </p:nvSpPr>
        <p:spPr>
          <a:xfrm>
            <a:off x="4860031" y="3212976"/>
            <a:ext cx="288033" cy="144016"/>
          </a:xfrm>
          <a:prstGeom prst="rightArrow">
            <a:avLst/>
          </a:prstGeom>
          <a:solidFill>
            <a:srgbClr val="800000"/>
          </a:solidFill>
          <a:ln w="3175">
            <a:noFill/>
          </a:ln>
          <a:effectLst/>
        </p:spPr>
        <p:style>
          <a:lnRef idx="1">
            <a:schemeClr val="accent1"/>
          </a:lnRef>
          <a:fillRef idx="3">
            <a:schemeClr val="accent1"/>
          </a:fillRef>
          <a:effectRef idx="2">
            <a:schemeClr val="accent1"/>
          </a:effectRef>
          <a:fontRef idx="minor">
            <a:schemeClr val="lt1"/>
          </a:fontRef>
        </p:style>
        <p:txBody>
          <a:bodyPr vert="horz" lIns="2103120" tIns="0" rIns="182880" bIns="45720" rtlCol="0" anchor="ctr"/>
          <a:lstStyle/>
          <a:p>
            <a:pPr marL="342900" algn="ctr">
              <a:lnSpc>
                <a:spcPts val="1720"/>
              </a:lnSpc>
              <a:buClr>
                <a:srgbClr val="FFFFFF"/>
              </a:buClr>
            </a:pPr>
            <a:endParaRPr lang="de-DE" b="1" dirty="0" smtClean="0">
              <a:solidFill>
                <a:srgbClr val="FFFFFF"/>
              </a:solidFill>
              <a:cs typeface="Arial Unicode MS" pitchFamily="34" charset="-128"/>
            </a:endParaRPr>
          </a:p>
        </p:txBody>
      </p:sp>
    </p:spTree>
    <p:extLst>
      <p:ext uri="{BB962C8B-B14F-4D97-AF65-F5344CB8AC3E}">
        <p14:creationId xmlns:p14="http://schemas.microsoft.com/office/powerpoint/2010/main" val="1827822414"/>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467618" y="1052736"/>
            <a:ext cx="8424862" cy="400110"/>
          </a:xfrm>
          <a:prstGeom prst="rect">
            <a:avLst/>
          </a:prstGeom>
          <a:noFill/>
          <a:ln w="9525">
            <a:noFill/>
            <a:miter lim="800000"/>
            <a:headEnd/>
            <a:tailEnd/>
          </a:ln>
        </p:spPr>
        <p:txBody>
          <a:bodyPr>
            <a:spAutoFit/>
          </a:bodyPr>
          <a:lstStyle/>
          <a:p>
            <a:pPr marL="0" lvl="1" eaLnBrk="0" hangingPunct="0">
              <a:spcAft>
                <a:spcPts val="1200"/>
              </a:spcAft>
            </a:pPr>
            <a:r>
              <a:rPr lang="en-US" sz="2000" dirty="0" smtClean="0"/>
              <a:t>Mass modeling</a:t>
            </a:r>
            <a:endParaRPr lang="en-US" sz="2000" dirty="0"/>
          </a:p>
        </p:txBody>
      </p:sp>
      <p:sp>
        <p:nvSpPr>
          <p:cNvPr id="5" name="Titel 1"/>
          <p:cNvSpPr txBox="1">
            <a:spLocks/>
          </p:cNvSpPr>
          <p:nvPr/>
        </p:nvSpPr>
        <p:spPr bwMode="black">
          <a:xfrm>
            <a:off x="539750" y="404664"/>
            <a:ext cx="6984578" cy="2619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defTabSz="457200" rtl="0" eaLnBrk="0" fontAlgn="base" hangingPunct="0">
              <a:lnSpc>
                <a:spcPct val="90000"/>
              </a:lnSpc>
              <a:spcBef>
                <a:spcPct val="0"/>
              </a:spcBef>
              <a:spcAft>
                <a:spcPct val="0"/>
              </a:spcAft>
              <a:defRPr sz="2600" b="1" kern="1200">
                <a:solidFill>
                  <a:schemeClr val="bg1"/>
                </a:solidFill>
                <a:latin typeface="+mj-lt"/>
                <a:ea typeface="FS Joey"/>
                <a:cs typeface="FS Joey" pitchFamily="50" charset="0"/>
              </a:defRPr>
            </a:lvl1pPr>
            <a:lvl2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2pPr>
            <a:lvl3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3pPr>
            <a:lvl4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4pPr>
            <a:lvl5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5pPr>
            <a:lvl6pPr marL="4572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6pPr>
            <a:lvl7pPr marL="9144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7pPr>
            <a:lvl8pPr marL="13716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8pPr>
            <a:lvl9pPr marL="18288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9pPr>
          </a:lstStyle>
          <a:p>
            <a:pPr eaLnBrk="1" hangingPunct="1"/>
            <a:r>
              <a:rPr lang="de-DE" altLang="de-DE" sz="2400" smtClean="0">
                <a:latin typeface="Arial" panose="020B0604020202020204" pitchFamily="34" charset="0"/>
                <a:cs typeface="Arial" panose="020B0604020202020204" pitchFamily="34" charset="0"/>
              </a:rPr>
              <a:t>Positioning Tools4Plex</a:t>
            </a:r>
            <a:endParaRPr lang="de-DE" altLang="de-DE" sz="2400" dirty="0" smtClean="0">
              <a:latin typeface="Arial" panose="020B0604020202020204" pitchFamily="34" charset="0"/>
              <a:cs typeface="Arial" panose="020B0604020202020204" pitchFamily="34" charset="0"/>
            </a:endParaRPr>
          </a:p>
        </p:txBody>
      </p:sp>
      <p:sp>
        <p:nvSpPr>
          <p:cNvPr id="6" name="Textfeld 5"/>
          <p:cNvSpPr txBox="1"/>
          <p:nvPr/>
        </p:nvSpPr>
        <p:spPr>
          <a:xfrm>
            <a:off x="557287" y="1772816"/>
            <a:ext cx="3082895" cy="2400657"/>
          </a:xfrm>
          <a:prstGeom prst="rect">
            <a:avLst/>
          </a:prstGeom>
          <a:noFill/>
        </p:spPr>
        <p:txBody>
          <a:bodyPr wrap="none" rtlCol="0">
            <a:spAutoFit/>
          </a:bodyPr>
          <a:lstStyle/>
          <a:p>
            <a:pPr marL="342900" indent="-342900">
              <a:lnSpc>
                <a:spcPct val="150000"/>
              </a:lnSpc>
              <a:buFont typeface="Arial" panose="020B0604020202020204" pitchFamily="34" charset="0"/>
              <a:buChar char="•"/>
            </a:pPr>
            <a:r>
              <a:rPr lang="de-DE" sz="2000" dirty="0" err="1" smtClean="0">
                <a:latin typeface="Arial" panose="020B0604020202020204" pitchFamily="34" charset="0"/>
                <a:cs typeface="Arial" panose="020B0604020202020204" pitchFamily="34" charset="0"/>
              </a:rPr>
              <a:t>add</a:t>
            </a:r>
            <a:r>
              <a:rPr lang="de-DE" sz="2000" dirty="0" smtClean="0">
                <a:latin typeface="Arial" panose="020B0604020202020204" pitchFamily="34" charset="0"/>
                <a:cs typeface="Arial" panose="020B0604020202020204" pitchFamily="34" charset="0"/>
              </a:rPr>
              <a:t> multiple </a:t>
            </a:r>
            <a:r>
              <a:rPr lang="de-DE" sz="2000" dirty="0" err="1" smtClean="0">
                <a:latin typeface="Arial" panose="020B0604020202020204" pitchFamily="34" charset="0"/>
                <a:cs typeface="Arial" panose="020B0604020202020204" pitchFamily="34" charset="0"/>
              </a:rPr>
              <a:t>triples</a:t>
            </a:r>
            <a:endParaRPr lang="de-DE" sz="2000" dirty="0" smtClean="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de-DE" sz="2000" dirty="0" err="1" smtClean="0">
                <a:latin typeface="Arial" panose="020B0604020202020204" pitchFamily="34" charset="0"/>
                <a:cs typeface="Arial" panose="020B0604020202020204" pitchFamily="34" charset="0"/>
              </a:rPr>
              <a:t>change</a:t>
            </a:r>
            <a:r>
              <a:rPr lang="de-DE" sz="2000" dirty="0" smtClean="0">
                <a:latin typeface="Arial" panose="020B0604020202020204" pitchFamily="34" charset="0"/>
                <a:cs typeface="Arial" panose="020B0604020202020204" pitchFamily="34" charset="0"/>
              </a:rPr>
              <a:t> multiple </a:t>
            </a:r>
            <a:r>
              <a:rPr lang="de-DE" sz="2000" dirty="0" err="1" smtClean="0">
                <a:latin typeface="Arial" panose="020B0604020202020204" pitchFamily="34" charset="0"/>
                <a:cs typeface="Arial" panose="020B0604020202020204" pitchFamily="34" charset="0"/>
              </a:rPr>
              <a:t>triples</a:t>
            </a:r>
            <a:endParaRPr lang="de-DE" sz="2000" dirty="0" smtClean="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de-DE" sz="2000" dirty="0" err="1">
                <a:latin typeface="Arial" panose="020B0604020202020204" pitchFamily="34" charset="0"/>
                <a:cs typeface="Arial" panose="020B0604020202020204" pitchFamily="34" charset="0"/>
              </a:rPr>
              <a:t>name</a:t>
            </a:r>
            <a:r>
              <a:rPr lang="de-DE" sz="2000" dirty="0">
                <a:latin typeface="Arial" panose="020B0604020202020204" pitchFamily="34" charset="0"/>
                <a:cs typeface="Arial" panose="020B0604020202020204" pitchFamily="34" charset="0"/>
              </a:rPr>
              <a:t> </a:t>
            </a:r>
            <a:r>
              <a:rPr lang="de-DE" sz="2000" dirty="0" err="1" smtClean="0">
                <a:latin typeface="Arial" panose="020B0604020202020204" pitchFamily="34" charset="0"/>
                <a:cs typeface="Arial" panose="020B0604020202020204" pitchFamily="34" charset="0"/>
              </a:rPr>
              <a:t>refactoring</a:t>
            </a:r>
            <a:endParaRPr lang="de-DE" sz="2000" dirty="0" smtClean="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de-DE" sz="2000" dirty="0" err="1" smtClean="0">
                <a:latin typeface="Arial" panose="020B0604020202020204" pitchFamily="34" charset="0"/>
                <a:cs typeface="Arial" panose="020B0604020202020204" pitchFamily="34" charset="0"/>
              </a:rPr>
              <a:t>language</a:t>
            </a:r>
            <a:r>
              <a:rPr lang="de-DE" sz="2000" dirty="0" smtClean="0">
                <a:latin typeface="Arial" panose="020B0604020202020204" pitchFamily="34" charset="0"/>
                <a:cs typeface="Arial" panose="020B0604020202020204" pitchFamily="34" charset="0"/>
              </a:rPr>
              <a:t> </a:t>
            </a:r>
            <a:r>
              <a:rPr lang="de-DE" sz="2000" dirty="0" err="1" smtClean="0">
                <a:latin typeface="Arial" panose="020B0604020202020204" pitchFamily="34" charset="0"/>
                <a:cs typeface="Arial" panose="020B0604020202020204" pitchFamily="34" charset="0"/>
              </a:rPr>
              <a:t>translation</a:t>
            </a:r>
            <a:endParaRPr lang="de-DE" sz="2000" dirty="0" smtClean="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de-DE" sz="2000" dirty="0" err="1" smtClean="0">
                <a:latin typeface="Arial" panose="020B0604020202020204" pitchFamily="34" charset="0"/>
                <a:cs typeface="Arial" panose="020B0604020202020204" pitchFamily="34" charset="0"/>
              </a:rPr>
              <a:t>model</a:t>
            </a:r>
            <a:r>
              <a:rPr lang="de-DE" sz="2000" dirty="0" smtClean="0">
                <a:latin typeface="Arial" panose="020B0604020202020204" pitchFamily="34" charset="0"/>
                <a:cs typeface="Arial" panose="020B0604020202020204" pitchFamily="34" charset="0"/>
              </a:rPr>
              <a:t> </a:t>
            </a:r>
            <a:r>
              <a:rPr lang="de-DE" sz="2000" dirty="0" err="1" smtClean="0">
                <a:latin typeface="Arial" panose="020B0604020202020204" pitchFamily="34" charset="0"/>
                <a:cs typeface="Arial" panose="020B0604020202020204" pitchFamily="34" charset="0"/>
              </a:rPr>
              <a:t>translation</a:t>
            </a:r>
            <a:endParaRPr lang="de-DE"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3178799"/>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el 1"/>
          <p:cNvSpPr>
            <a:spLocks noGrp="1"/>
          </p:cNvSpPr>
          <p:nvPr>
            <p:ph type="title"/>
          </p:nvPr>
        </p:nvSpPr>
        <p:spPr>
          <a:xfrm>
            <a:off x="539750" y="511175"/>
            <a:ext cx="5562600" cy="261938"/>
          </a:xfrm>
        </p:spPr>
        <p:txBody>
          <a:bodyPr/>
          <a:lstStyle/>
          <a:p>
            <a:pPr eaLnBrk="1" hangingPunct="1"/>
            <a:r>
              <a:rPr lang="de-DE" altLang="de-DE" dirty="0" err="1" smtClean="0">
                <a:cs typeface="Arial" charset="0"/>
              </a:rPr>
              <a:t>Moving</a:t>
            </a:r>
            <a:r>
              <a:rPr lang="de-DE" altLang="de-DE" dirty="0" smtClean="0">
                <a:cs typeface="Arial" charset="0"/>
              </a:rPr>
              <a:t> </a:t>
            </a:r>
            <a:r>
              <a:rPr lang="de-DE" altLang="de-DE" dirty="0" err="1" smtClean="0">
                <a:cs typeface="Arial" charset="0"/>
              </a:rPr>
              <a:t>from</a:t>
            </a:r>
            <a:r>
              <a:rPr lang="de-DE" altLang="de-DE" dirty="0" smtClean="0">
                <a:cs typeface="Arial" charset="0"/>
              </a:rPr>
              <a:t> CA 2E </a:t>
            </a:r>
            <a:r>
              <a:rPr lang="de-DE" altLang="de-DE" dirty="0" err="1" smtClean="0">
                <a:cs typeface="Arial" charset="0"/>
              </a:rPr>
              <a:t>to</a:t>
            </a:r>
            <a:r>
              <a:rPr lang="de-DE" altLang="de-DE" dirty="0" smtClean="0">
                <a:cs typeface="Arial" charset="0"/>
              </a:rPr>
              <a:t> CA </a:t>
            </a:r>
            <a:r>
              <a:rPr lang="de-DE" altLang="de-DE" dirty="0" err="1" smtClean="0">
                <a:cs typeface="Arial" charset="0"/>
              </a:rPr>
              <a:t>Plex</a:t>
            </a:r>
            <a:r>
              <a:rPr lang="de-DE" altLang="de-DE" dirty="0" smtClean="0">
                <a:cs typeface="Arial" charset="0"/>
              </a:rPr>
              <a:t>…</a:t>
            </a:r>
          </a:p>
        </p:txBody>
      </p:sp>
      <p:sp>
        <p:nvSpPr>
          <p:cNvPr id="18434" name="Text Box 3"/>
          <p:cNvSpPr txBox="1">
            <a:spLocks noChangeArrowheads="1"/>
          </p:cNvSpPr>
          <p:nvPr/>
        </p:nvSpPr>
        <p:spPr bwMode="auto">
          <a:xfrm>
            <a:off x="425450" y="1402318"/>
            <a:ext cx="8424863" cy="3754874"/>
          </a:xfrm>
          <a:prstGeom prst="rect">
            <a:avLst/>
          </a:prstGeom>
          <a:noFill/>
          <a:ln w="9525">
            <a:noFill/>
            <a:miter lim="800000"/>
            <a:headEnd/>
            <a:tailEnd/>
          </a:ln>
        </p:spPr>
        <p:txBody>
          <a:bodyPr>
            <a:spAutoFit/>
          </a:bodyPr>
          <a:lstStyle/>
          <a:p>
            <a:pPr eaLnBrk="0" hangingPunct="0">
              <a:spcAft>
                <a:spcPts val="1200"/>
              </a:spcAft>
            </a:pPr>
            <a:r>
              <a:rPr lang="en-US" sz="2000" dirty="0" smtClean="0"/>
              <a:t>Why migrate ? (Migrating is positioning!)</a:t>
            </a:r>
          </a:p>
          <a:p>
            <a:pPr eaLnBrk="0" hangingPunct="0">
              <a:spcAft>
                <a:spcPts val="1200"/>
              </a:spcAft>
            </a:pPr>
            <a:endParaRPr lang="en-US" sz="800" dirty="0" smtClean="0"/>
          </a:p>
          <a:p>
            <a:pPr marL="636588" lvl="1" indent="-179388" eaLnBrk="0" hangingPunct="0">
              <a:spcAft>
                <a:spcPts val="600"/>
              </a:spcAft>
              <a:buFont typeface="Arial" charset="0"/>
              <a:buChar char="•"/>
            </a:pPr>
            <a:r>
              <a:rPr lang="en-US" sz="2000" dirty="0" smtClean="0"/>
              <a:t>Enable state of the art technology for new business requirements</a:t>
            </a:r>
          </a:p>
          <a:p>
            <a:pPr marL="636588" lvl="1" indent="-179388" eaLnBrk="0" hangingPunct="0">
              <a:spcAft>
                <a:spcPts val="600"/>
              </a:spcAft>
              <a:buFont typeface="Arial" charset="0"/>
              <a:buChar char="•"/>
            </a:pPr>
            <a:r>
              <a:rPr lang="en-US" sz="2000" dirty="0" smtClean="0"/>
              <a:t>Reduce maintenance</a:t>
            </a:r>
          </a:p>
          <a:p>
            <a:pPr marL="636588" lvl="1" indent="-179388" eaLnBrk="0" hangingPunct="0">
              <a:spcAft>
                <a:spcPts val="600"/>
              </a:spcAft>
              <a:buFont typeface="Arial" charset="0"/>
              <a:buChar char="•"/>
            </a:pPr>
            <a:r>
              <a:rPr lang="en-US" sz="2000" dirty="0" smtClean="0"/>
              <a:t>Avoid </a:t>
            </a:r>
            <a:r>
              <a:rPr lang="en-US" sz="2000" dirty="0"/>
              <a:t>supplier </a:t>
            </a:r>
            <a:r>
              <a:rPr lang="en-US" sz="2000" dirty="0" smtClean="0"/>
              <a:t>dependency </a:t>
            </a:r>
            <a:r>
              <a:rPr lang="en-US" sz="2000" dirty="0"/>
              <a:t/>
            </a:r>
            <a:br>
              <a:rPr lang="en-US" sz="2000" dirty="0"/>
            </a:br>
            <a:r>
              <a:rPr lang="en-US" sz="2000" dirty="0"/>
              <a:t>(</a:t>
            </a:r>
            <a:r>
              <a:rPr lang="en-US" sz="2000" dirty="0">
                <a:solidFill>
                  <a:schemeClr val="bg1">
                    <a:lumMod val="50000"/>
                  </a:schemeClr>
                </a:solidFill>
              </a:rPr>
              <a:t>no one </a:t>
            </a:r>
            <a:r>
              <a:rPr lang="en-US" sz="2000" dirty="0" smtClean="0">
                <a:solidFill>
                  <a:schemeClr val="bg1">
                    <a:lumMod val="50000"/>
                  </a:schemeClr>
                </a:solidFill>
              </a:rPr>
              <a:t>supplier </a:t>
            </a:r>
            <a:r>
              <a:rPr lang="en-US" sz="2000" dirty="0">
                <a:solidFill>
                  <a:schemeClr val="bg1">
                    <a:lumMod val="50000"/>
                  </a:schemeClr>
                </a:solidFill>
              </a:rPr>
              <a:t>can </a:t>
            </a:r>
            <a:r>
              <a:rPr lang="en-US" sz="2000" b="1" dirty="0" smtClean="0">
                <a:solidFill>
                  <a:srgbClr val="0033CC"/>
                </a:solidFill>
              </a:rPr>
              <a:t>S</a:t>
            </a:r>
            <a:r>
              <a:rPr lang="en-US" sz="2000" dirty="0" smtClean="0">
                <a:solidFill>
                  <a:schemeClr val="bg1">
                    <a:lumMod val="50000"/>
                  </a:schemeClr>
                </a:solidFill>
              </a:rPr>
              <a:t>olve</a:t>
            </a:r>
            <a:r>
              <a:rPr lang="en-US" sz="2000" dirty="0" smtClean="0"/>
              <a:t> </a:t>
            </a:r>
            <a:r>
              <a:rPr lang="en-US" sz="2000" b="1" dirty="0">
                <a:solidFill>
                  <a:srgbClr val="0033CC"/>
                </a:solidFill>
              </a:rPr>
              <a:t>A</a:t>
            </a:r>
            <a:r>
              <a:rPr lang="en-US" sz="2000" dirty="0">
                <a:solidFill>
                  <a:schemeClr val="bg1">
                    <a:lumMod val="50000"/>
                  </a:schemeClr>
                </a:solidFill>
              </a:rPr>
              <a:t>ll</a:t>
            </a:r>
            <a:r>
              <a:rPr lang="en-US" sz="2000" dirty="0"/>
              <a:t> </a:t>
            </a:r>
            <a:r>
              <a:rPr lang="en-US" sz="2000" b="1" dirty="0">
                <a:solidFill>
                  <a:srgbClr val="0033CC"/>
                </a:solidFill>
              </a:rPr>
              <a:t>P</a:t>
            </a:r>
            <a:r>
              <a:rPr lang="en-US" sz="2000" dirty="0">
                <a:solidFill>
                  <a:schemeClr val="bg1">
                    <a:lumMod val="50000"/>
                  </a:schemeClr>
                </a:solidFill>
              </a:rPr>
              <a:t>roblems</a:t>
            </a:r>
            <a:r>
              <a:rPr lang="en-US" sz="2000" dirty="0" smtClean="0"/>
              <a:t>)</a:t>
            </a:r>
          </a:p>
          <a:p>
            <a:pPr marL="636588" lvl="1" indent="-179388" eaLnBrk="0" hangingPunct="0">
              <a:spcAft>
                <a:spcPts val="600"/>
              </a:spcAft>
              <a:buFont typeface="Arial" charset="0"/>
              <a:buChar char="•"/>
            </a:pPr>
            <a:r>
              <a:rPr lang="en-US" sz="2000" dirty="0" smtClean="0"/>
              <a:t>Keep stability while increasing flexibility</a:t>
            </a:r>
          </a:p>
          <a:p>
            <a:pPr marL="636588" lvl="1" indent="-179388" eaLnBrk="0" hangingPunct="0">
              <a:spcAft>
                <a:spcPts val="600"/>
              </a:spcAft>
              <a:buFont typeface="Arial" charset="0"/>
              <a:buChar char="•"/>
            </a:pPr>
            <a:r>
              <a:rPr lang="en-US" sz="2000" dirty="0" smtClean="0"/>
              <a:t>Increase transparency</a:t>
            </a:r>
          </a:p>
          <a:p>
            <a:pPr marL="636588" lvl="1" indent="-179388" eaLnBrk="0" hangingPunct="0">
              <a:spcAft>
                <a:spcPts val="600"/>
              </a:spcAft>
              <a:buFont typeface="Arial" charset="0"/>
              <a:buChar char="•"/>
            </a:pPr>
            <a:r>
              <a:rPr lang="en-US" sz="2000" dirty="0" smtClean="0"/>
              <a:t>Facilitate refactoring</a:t>
            </a:r>
          </a:p>
          <a:p>
            <a:pPr marL="636588" lvl="1" indent="-179388" eaLnBrk="0" hangingPunct="0">
              <a:spcAft>
                <a:spcPts val="600"/>
              </a:spcAft>
              <a:buFont typeface="Arial" charset="0"/>
              <a:buChar char="•"/>
            </a:pPr>
            <a:r>
              <a:rPr lang="en-US" sz="2000" dirty="0" smtClean="0"/>
              <a:t>Fashion</a:t>
            </a:r>
            <a:endParaRPr lang="en-US" sz="2000" dirty="0"/>
          </a:p>
        </p:txBody>
      </p:sp>
    </p:spTree>
    <p:extLst>
      <p:ext uri="{BB962C8B-B14F-4D97-AF65-F5344CB8AC3E}">
        <p14:creationId xmlns:p14="http://schemas.microsoft.com/office/powerpoint/2010/main" val="41114293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34">
                                            <p:txEl>
                                              <p:pRg st="2" end="2"/>
                                            </p:txEl>
                                          </p:spTgt>
                                        </p:tgtEl>
                                        <p:attrNameLst>
                                          <p:attrName>style.visibility</p:attrName>
                                        </p:attrNameLst>
                                      </p:cBhvr>
                                      <p:to>
                                        <p:strVal val="visible"/>
                                      </p:to>
                                    </p:set>
                                    <p:animEffect transition="in" filter="fade">
                                      <p:cBhvr>
                                        <p:cTn id="7" dur="500"/>
                                        <p:tgtEl>
                                          <p:spTgt spid="1843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434">
                                            <p:txEl>
                                              <p:pRg st="3" end="3"/>
                                            </p:txEl>
                                          </p:spTgt>
                                        </p:tgtEl>
                                        <p:attrNameLst>
                                          <p:attrName>style.visibility</p:attrName>
                                        </p:attrNameLst>
                                      </p:cBhvr>
                                      <p:to>
                                        <p:strVal val="visible"/>
                                      </p:to>
                                    </p:set>
                                    <p:animEffect transition="in" filter="fade">
                                      <p:cBhvr>
                                        <p:cTn id="12" dur="500"/>
                                        <p:tgtEl>
                                          <p:spTgt spid="1843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434">
                                            <p:txEl>
                                              <p:pRg st="4" end="4"/>
                                            </p:txEl>
                                          </p:spTgt>
                                        </p:tgtEl>
                                        <p:attrNameLst>
                                          <p:attrName>style.visibility</p:attrName>
                                        </p:attrNameLst>
                                      </p:cBhvr>
                                      <p:to>
                                        <p:strVal val="visible"/>
                                      </p:to>
                                    </p:set>
                                    <p:animEffect transition="in" filter="fade">
                                      <p:cBhvr>
                                        <p:cTn id="17" dur="500"/>
                                        <p:tgtEl>
                                          <p:spTgt spid="1843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434">
                                            <p:txEl>
                                              <p:pRg st="5" end="5"/>
                                            </p:txEl>
                                          </p:spTgt>
                                        </p:tgtEl>
                                        <p:attrNameLst>
                                          <p:attrName>style.visibility</p:attrName>
                                        </p:attrNameLst>
                                      </p:cBhvr>
                                      <p:to>
                                        <p:strVal val="visible"/>
                                      </p:to>
                                    </p:set>
                                    <p:animEffect transition="in" filter="fade">
                                      <p:cBhvr>
                                        <p:cTn id="22" dur="500"/>
                                        <p:tgtEl>
                                          <p:spTgt spid="1843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434">
                                            <p:txEl>
                                              <p:pRg st="6" end="6"/>
                                            </p:txEl>
                                          </p:spTgt>
                                        </p:tgtEl>
                                        <p:attrNameLst>
                                          <p:attrName>style.visibility</p:attrName>
                                        </p:attrNameLst>
                                      </p:cBhvr>
                                      <p:to>
                                        <p:strVal val="visible"/>
                                      </p:to>
                                    </p:set>
                                    <p:animEffect transition="in" filter="fade">
                                      <p:cBhvr>
                                        <p:cTn id="27" dur="500"/>
                                        <p:tgtEl>
                                          <p:spTgt spid="1843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434">
                                            <p:txEl>
                                              <p:pRg st="7" end="7"/>
                                            </p:txEl>
                                          </p:spTgt>
                                        </p:tgtEl>
                                        <p:attrNameLst>
                                          <p:attrName>style.visibility</p:attrName>
                                        </p:attrNameLst>
                                      </p:cBhvr>
                                      <p:to>
                                        <p:strVal val="visible"/>
                                      </p:to>
                                    </p:set>
                                    <p:animEffect transition="in" filter="fade">
                                      <p:cBhvr>
                                        <p:cTn id="32" dur="500"/>
                                        <p:tgtEl>
                                          <p:spTgt spid="18434">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434">
                                            <p:txEl>
                                              <p:pRg st="8" end="8"/>
                                            </p:txEl>
                                          </p:spTgt>
                                        </p:tgtEl>
                                        <p:attrNameLst>
                                          <p:attrName>style.visibility</p:attrName>
                                        </p:attrNameLst>
                                      </p:cBhvr>
                                      <p:to>
                                        <p:strVal val="visible"/>
                                      </p:to>
                                    </p:set>
                                    <p:animEffect transition="in" filter="fade">
                                      <p:cBhvr>
                                        <p:cTn id="37" dur="500"/>
                                        <p:tgtEl>
                                          <p:spTgt spid="1843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5" name="Text Box 3"/>
          <p:cNvSpPr txBox="1">
            <a:spLocks noChangeArrowheads="1"/>
          </p:cNvSpPr>
          <p:nvPr/>
        </p:nvSpPr>
        <p:spPr bwMode="auto">
          <a:xfrm>
            <a:off x="395288" y="1628775"/>
            <a:ext cx="6102350" cy="3749675"/>
          </a:xfrm>
          <a:prstGeom prst="rect">
            <a:avLst/>
          </a:prstGeom>
          <a:noFill/>
          <a:ln w="9525">
            <a:noFill/>
            <a:miter lim="800000"/>
            <a:headEnd/>
            <a:tailEnd/>
          </a:ln>
        </p:spPr>
        <p:txBody>
          <a:bodyPr wrap="none">
            <a:spAutoFit/>
          </a:bodyPr>
          <a:lstStyle/>
          <a:p>
            <a:pPr>
              <a:buClr>
                <a:srgbClr val="800000"/>
              </a:buClr>
              <a:buFont typeface="Wingdings" pitchFamily="2" charset="2"/>
              <a:buChar char="§"/>
            </a:pPr>
            <a:r>
              <a:rPr lang="de-DE" sz="2000" dirty="0"/>
              <a:t> </a:t>
            </a:r>
            <a:r>
              <a:rPr lang="de-DE" sz="2000" b="1" dirty="0" err="1"/>
              <a:t>PlexBox</a:t>
            </a:r>
            <a:r>
              <a:rPr lang="de-DE" sz="2000" dirty="0"/>
              <a:t> </a:t>
            </a:r>
          </a:p>
          <a:p>
            <a:pPr lvl="1">
              <a:buClr>
                <a:srgbClr val="800000"/>
              </a:buClr>
            </a:pPr>
            <a:r>
              <a:rPr lang="de-DE" sz="2000" dirty="0"/>
              <a:t>Rock </a:t>
            </a:r>
            <a:r>
              <a:rPr lang="de-DE" sz="2000" dirty="0" err="1"/>
              <a:t>around</a:t>
            </a:r>
            <a:r>
              <a:rPr lang="de-DE" sz="2000" dirty="0"/>
              <a:t> a </a:t>
            </a:r>
            <a:r>
              <a:rPr lang="de-DE" sz="2000" dirty="0" err="1"/>
              <a:t>Plex</a:t>
            </a:r>
            <a:r>
              <a:rPr lang="de-DE" sz="2000" dirty="0"/>
              <a:t> </a:t>
            </a:r>
            <a:r>
              <a:rPr lang="de-DE" sz="2000" dirty="0" err="1"/>
              <a:t>model</a:t>
            </a:r>
            <a:r>
              <a:rPr lang="de-DE" sz="2000" dirty="0"/>
              <a:t/>
            </a:r>
            <a:br>
              <a:rPr lang="de-DE" sz="2000" dirty="0"/>
            </a:br>
            <a:endParaRPr lang="de-DE" sz="2000" b="1" dirty="0"/>
          </a:p>
          <a:p>
            <a:pPr>
              <a:buClr>
                <a:srgbClr val="800000"/>
              </a:buClr>
              <a:buFont typeface="Wingdings" pitchFamily="2" charset="2"/>
              <a:buChar char="§"/>
            </a:pPr>
            <a:r>
              <a:rPr lang="de-DE" sz="2000" dirty="0"/>
              <a:t> </a:t>
            </a:r>
            <a:r>
              <a:rPr lang="de-DE" sz="2000" b="1" dirty="0" err="1"/>
              <a:t>PlexXMLBox</a:t>
            </a:r>
            <a:r>
              <a:rPr lang="de-DE" sz="2000" dirty="0"/>
              <a:t> </a:t>
            </a:r>
          </a:p>
          <a:p>
            <a:pPr lvl="1">
              <a:buClr>
                <a:srgbClr val="800000"/>
              </a:buClr>
            </a:pPr>
            <a:r>
              <a:rPr lang="de-DE" sz="2000" dirty="0"/>
              <a:t>Rock </a:t>
            </a:r>
            <a:r>
              <a:rPr lang="de-DE" sz="2000" dirty="0" err="1"/>
              <a:t>around</a:t>
            </a:r>
            <a:r>
              <a:rPr lang="de-DE" sz="2000" dirty="0"/>
              <a:t> PlexXML </a:t>
            </a:r>
            <a:r>
              <a:rPr lang="de-DE" sz="2000" dirty="0" err="1"/>
              <a:t>integration</a:t>
            </a:r>
            <a:r>
              <a:rPr lang="de-DE" sz="2000" dirty="0"/>
              <a:t/>
            </a:r>
            <a:br>
              <a:rPr lang="de-DE" sz="2000" dirty="0"/>
            </a:br>
            <a:endParaRPr lang="de-DE" sz="2000" dirty="0"/>
          </a:p>
          <a:p>
            <a:pPr>
              <a:buClr>
                <a:srgbClr val="800000"/>
              </a:buClr>
              <a:buFont typeface="Wingdings" pitchFamily="2" charset="2"/>
              <a:buChar char="§"/>
            </a:pPr>
            <a:r>
              <a:rPr lang="de-DE" sz="2000" dirty="0"/>
              <a:t> </a:t>
            </a:r>
            <a:r>
              <a:rPr lang="de-DE" sz="2000" b="1" dirty="0" err="1"/>
              <a:t>SynonViewer</a:t>
            </a:r>
            <a:endParaRPr lang="de-DE" sz="2000" dirty="0"/>
          </a:p>
          <a:p>
            <a:pPr lvl="1">
              <a:buClr>
                <a:srgbClr val="800000"/>
              </a:buClr>
            </a:pPr>
            <a:r>
              <a:rPr lang="de-DE" sz="2000" dirty="0"/>
              <a:t>Insight a </a:t>
            </a:r>
            <a:r>
              <a:rPr lang="de-DE" sz="2000" dirty="0" err="1"/>
              <a:t>Synon</a:t>
            </a:r>
            <a:r>
              <a:rPr lang="de-DE" sz="2000" dirty="0"/>
              <a:t> </a:t>
            </a:r>
            <a:r>
              <a:rPr lang="de-DE" sz="2000" dirty="0" err="1"/>
              <a:t>model</a:t>
            </a:r>
            <a:r>
              <a:rPr lang="de-DE" sz="2000" dirty="0"/>
              <a:t/>
            </a:r>
            <a:br>
              <a:rPr lang="de-DE" sz="2000" dirty="0"/>
            </a:br>
            <a:endParaRPr lang="de-DE" sz="2000" dirty="0"/>
          </a:p>
          <a:p>
            <a:pPr>
              <a:buClr>
                <a:srgbClr val="800000"/>
              </a:buClr>
              <a:buFont typeface="Wingdings" pitchFamily="2" charset="2"/>
              <a:buChar char="§"/>
            </a:pPr>
            <a:r>
              <a:rPr lang="de-DE" sz="2000" dirty="0"/>
              <a:t> </a:t>
            </a:r>
            <a:r>
              <a:rPr lang="de-DE" sz="2000" b="1" dirty="0" err="1"/>
              <a:t>PreView</a:t>
            </a:r>
            <a:r>
              <a:rPr lang="de-DE" sz="2000" b="1" dirty="0"/>
              <a:t> </a:t>
            </a:r>
            <a:r>
              <a:rPr lang="de-DE" sz="2000" b="1" dirty="0" err="1"/>
              <a:t>what</a:t>
            </a:r>
            <a:r>
              <a:rPr lang="de-DE" sz="2000" b="1" dirty="0"/>
              <a:t> </a:t>
            </a:r>
            <a:r>
              <a:rPr lang="de-DE" sz="2000" b="1" dirty="0" err="1"/>
              <a:t>we</a:t>
            </a:r>
            <a:r>
              <a:rPr lang="de-DE" sz="2000" b="1" dirty="0"/>
              <a:t> </a:t>
            </a:r>
            <a:r>
              <a:rPr lang="de-DE" sz="2000" b="1" dirty="0" err="1"/>
              <a:t>are</a:t>
            </a:r>
            <a:r>
              <a:rPr lang="de-DE" sz="2000" b="1" dirty="0"/>
              <a:t> </a:t>
            </a:r>
            <a:r>
              <a:rPr lang="de-DE" sz="2000" b="1" dirty="0" err="1" smtClean="0"/>
              <a:t>workig</a:t>
            </a:r>
            <a:r>
              <a:rPr lang="de-DE" sz="2000" b="1" dirty="0" smtClean="0"/>
              <a:t> </a:t>
            </a:r>
            <a:r>
              <a:rPr lang="de-DE" sz="2000" b="1" dirty="0"/>
              <a:t>on</a:t>
            </a:r>
            <a:endParaRPr lang="de-DE" sz="2000" dirty="0"/>
          </a:p>
          <a:p>
            <a:pPr lvl="1">
              <a:buClr>
                <a:srgbClr val="800000"/>
              </a:buClr>
            </a:pPr>
            <a:r>
              <a:rPr lang="de-DE" sz="2000" dirty="0" err="1"/>
              <a:t>PlexBox</a:t>
            </a:r>
            <a:r>
              <a:rPr lang="de-DE" sz="2000" dirty="0"/>
              <a:t> – „</a:t>
            </a:r>
            <a:r>
              <a:rPr lang="de-DE" sz="2000" dirty="0" err="1"/>
              <a:t>full</a:t>
            </a:r>
            <a:r>
              <a:rPr lang="de-DE" sz="2000" dirty="0"/>
              <a:t>“ </a:t>
            </a:r>
            <a:r>
              <a:rPr lang="de-DE" sz="2000" dirty="0" err="1"/>
              <a:t>Synon</a:t>
            </a:r>
            <a:r>
              <a:rPr lang="de-DE" sz="2000" dirty="0"/>
              <a:t> AD </a:t>
            </a:r>
            <a:r>
              <a:rPr lang="de-DE" sz="2000" dirty="0" err="1"/>
              <a:t>import</a:t>
            </a:r>
            <a:endParaRPr lang="de-DE" sz="2000" dirty="0"/>
          </a:p>
          <a:p>
            <a:pPr lvl="1">
              <a:buClr>
                <a:srgbClr val="800000"/>
              </a:buClr>
            </a:pPr>
            <a:r>
              <a:rPr lang="de-DE" sz="2000" dirty="0" err="1"/>
              <a:t>PlexXMLBox</a:t>
            </a:r>
            <a:r>
              <a:rPr lang="de-DE" sz="2000" dirty="0"/>
              <a:t> – </a:t>
            </a:r>
            <a:r>
              <a:rPr lang="de-DE" sz="2000" dirty="0" err="1"/>
              <a:t>more</a:t>
            </a:r>
            <a:r>
              <a:rPr lang="de-DE" sz="2000" dirty="0"/>
              <a:t> </a:t>
            </a:r>
            <a:r>
              <a:rPr lang="de-DE" sz="2000" dirty="0" err="1"/>
              <a:t>complex</a:t>
            </a:r>
            <a:r>
              <a:rPr lang="de-DE" sz="2000" dirty="0"/>
              <a:t> </a:t>
            </a:r>
            <a:r>
              <a:rPr lang="de-DE" sz="2000" dirty="0" err="1"/>
              <a:t>dialogs</a:t>
            </a:r>
            <a:r>
              <a:rPr lang="de-DE" sz="2000" dirty="0"/>
              <a:t> </a:t>
            </a:r>
            <a:r>
              <a:rPr lang="de-DE" sz="2000" dirty="0" err="1"/>
              <a:t>and</a:t>
            </a:r>
            <a:r>
              <a:rPr lang="de-DE" sz="2000" dirty="0"/>
              <a:t> </a:t>
            </a:r>
            <a:r>
              <a:rPr lang="de-DE" sz="2000" dirty="0" err="1"/>
              <a:t>charts</a:t>
            </a:r>
            <a:endParaRPr lang="de-DE" sz="2000" dirty="0"/>
          </a:p>
        </p:txBody>
      </p:sp>
      <p:sp>
        <p:nvSpPr>
          <p:cNvPr id="31746" name="Titel 1"/>
          <p:cNvSpPr>
            <a:spLocks/>
          </p:cNvSpPr>
          <p:nvPr/>
        </p:nvSpPr>
        <p:spPr bwMode="black">
          <a:xfrm>
            <a:off x="395288" y="333375"/>
            <a:ext cx="6880225" cy="385763"/>
          </a:xfrm>
          <a:prstGeom prst="rect">
            <a:avLst/>
          </a:prstGeom>
          <a:noFill/>
          <a:ln w="9525">
            <a:noFill/>
            <a:miter lim="800000"/>
            <a:headEnd/>
            <a:tailEnd/>
          </a:ln>
        </p:spPr>
        <p:txBody>
          <a:bodyPr lIns="0" tIns="0" rIns="0" bIns="0"/>
          <a:lstStyle/>
          <a:p>
            <a:pPr defTabSz="457200">
              <a:lnSpc>
                <a:spcPct val="90000"/>
              </a:lnSpc>
            </a:pPr>
            <a:r>
              <a:rPr lang="de-DE" sz="2600">
                <a:solidFill>
                  <a:schemeClr val="bg1"/>
                </a:solidFill>
                <a:latin typeface="Calibri" pitchFamily="34" charset="0"/>
                <a:ea typeface="FS Joey"/>
                <a:cs typeface="FS Joey"/>
              </a:rPr>
              <a:t>Different parts of Tools4Plex</a:t>
            </a:r>
          </a:p>
        </p:txBody>
      </p:sp>
    </p:spTree>
    <p:extLst>
      <p:ext uri="{BB962C8B-B14F-4D97-AF65-F5344CB8AC3E}">
        <p14:creationId xmlns:p14="http://schemas.microsoft.com/office/powerpoint/2010/main" val="695530898"/>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3" name="Titel 1"/>
          <p:cNvSpPr>
            <a:spLocks noGrp="1"/>
          </p:cNvSpPr>
          <p:nvPr>
            <p:ph type="title"/>
          </p:nvPr>
        </p:nvSpPr>
        <p:spPr>
          <a:xfrm>
            <a:off x="539750" y="511175"/>
            <a:ext cx="5562600" cy="261938"/>
          </a:xfrm>
        </p:spPr>
        <p:txBody>
          <a:bodyPr/>
          <a:lstStyle/>
          <a:p>
            <a:pPr eaLnBrk="1" hangingPunct="1"/>
            <a:r>
              <a:rPr lang="de-DE" altLang="de-DE" smtClean="0">
                <a:cs typeface="Arial" charset="0"/>
              </a:rPr>
              <a:t>About Tools4Plex…</a:t>
            </a:r>
          </a:p>
        </p:txBody>
      </p:sp>
      <p:sp>
        <p:nvSpPr>
          <p:cNvPr id="18434" name="Text Box 3"/>
          <p:cNvSpPr txBox="1">
            <a:spLocks noChangeArrowheads="1"/>
          </p:cNvSpPr>
          <p:nvPr/>
        </p:nvSpPr>
        <p:spPr bwMode="auto">
          <a:xfrm>
            <a:off x="425450" y="1916832"/>
            <a:ext cx="4362574" cy="2031325"/>
          </a:xfrm>
          <a:prstGeom prst="rect">
            <a:avLst/>
          </a:prstGeom>
          <a:noFill/>
          <a:ln w="9525">
            <a:noFill/>
            <a:miter lim="800000"/>
            <a:headEnd/>
            <a:tailEnd/>
          </a:ln>
        </p:spPr>
        <p:txBody>
          <a:bodyPr wrap="square">
            <a:spAutoFit/>
          </a:bodyPr>
          <a:lstStyle/>
          <a:p>
            <a:pPr marL="179388" indent="-179388" eaLnBrk="0" hangingPunct="0">
              <a:spcAft>
                <a:spcPts val="1200"/>
              </a:spcAft>
              <a:buFont typeface="Arial" charset="0"/>
              <a:buChar char="•"/>
            </a:pPr>
            <a:r>
              <a:rPr lang="en-US" sz="2400" dirty="0" smtClean="0"/>
              <a:t>A productivity </a:t>
            </a:r>
            <a:r>
              <a:rPr lang="en-US" sz="2400" dirty="0"/>
              <a:t>tool for </a:t>
            </a:r>
            <a:r>
              <a:rPr lang="en-US" sz="2400" dirty="0" smtClean="0"/>
              <a:t>CA </a:t>
            </a:r>
            <a:r>
              <a:rPr lang="en-US" sz="2400" dirty="0" err="1"/>
              <a:t>Plex</a:t>
            </a:r>
            <a:endParaRPr lang="en-US" sz="2400" dirty="0"/>
          </a:p>
          <a:p>
            <a:pPr marL="179388" indent="-179388" eaLnBrk="0" hangingPunct="0">
              <a:spcAft>
                <a:spcPts val="1200"/>
              </a:spcAft>
              <a:buFont typeface="Arial" charset="0"/>
              <a:buChar char="•"/>
            </a:pPr>
            <a:r>
              <a:rPr lang="en-US" sz="2400" dirty="0"/>
              <a:t>The story behind the tool</a:t>
            </a:r>
          </a:p>
          <a:p>
            <a:pPr marL="179388" indent="-179388" eaLnBrk="0" hangingPunct="0">
              <a:spcAft>
                <a:spcPts val="1200"/>
              </a:spcAft>
              <a:buFont typeface="Arial" charset="0"/>
              <a:buChar char="•"/>
            </a:pPr>
            <a:r>
              <a:rPr lang="en-US" sz="2400" dirty="0">
                <a:solidFill>
                  <a:srgbClr val="A50021"/>
                </a:solidFill>
              </a:rPr>
              <a:t>What do we have right now</a:t>
            </a:r>
          </a:p>
          <a:p>
            <a:pPr marL="179388" indent="-179388" eaLnBrk="0" hangingPunct="0">
              <a:spcAft>
                <a:spcPts val="1200"/>
              </a:spcAft>
              <a:buFont typeface="Arial" charset="0"/>
              <a:buChar char="•"/>
            </a:pPr>
            <a:r>
              <a:rPr lang="en-US" sz="2400" dirty="0"/>
              <a:t>Where do we want to go</a:t>
            </a:r>
          </a:p>
        </p:txBody>
      </p:sp>
      <p:pic>
        <p:nvPicPr>
          <p:cNvPr id="1027" name="Picture 3"/>
          <p:cNvPicPr>
            <a:picLocks noChangeAspect="1" noChangeArrowheads="1"/>
          </p:cNvPicPr>
          <p:nvPr/>
        </p:nvPicPr>
        <p:blipFill>
          <a:blip r:embed="rId2">
            <a:extLst/>
          </a:blip>
          <a:srcRect/>
          <a:stretch>
            <a:fillRect/>
          </a:stretch>
        </p:blipFill>
        <p:spPr bwMode="auto">
          <a:xfrm>
            <a:off x="4872930" y="1852855"/>
            <a:ext cx="4019550" cy="2847975"/>
          </a:xfrm>
          <a:prstGeom prst="rect">
            <a:avLst/>
          </a:prstGeom>
          <a:noFill/>
          <a:ln>
            <a:noFill/>
          </a:ln>
          <a:effectLst>
            <a:outerShdw blurRad="50800" dist="38100" dir="8100000" algn="tr" rotWithShape="0">
              <a:prstClr val="black">
                <a:alpha val="40000"/>
              </a:prstClr>
            </a:outerShdw>
          </a:effectLst>
          <a:scene3d>
            <a:camera prst="obliqueTopRight"/>
            <a:lightRig rig="threePt" dir="t"/>
          </a:scene3d>
          <a:sp3d>
            <a:bevelT/>
          </a:sp3d>
          <a:extLst/>
        </p:spPr>
      </p:pic>
    </p:spTree>
    <p:extLst>
      <p:ext uri="{BB962C8B-B14F-4D97-AF65-F5344CB8AC3E}">
        <p14:creationId xmlns:p14="http://schemas.microsoft.com/office/powerpoint/2010/main" val="2246660169"/>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2" name="Titel 1"/>
          <p:cNvSpPr>
            <a:spLocks noGrp="1"/>
          </p:cNvSpPr>
          <p:nvPr>
            <p:ph type="title" idx="4294967295"/>
          </p:nvPr>
        </p:nvSpPr>
        <p:spPr>
          <a:xfrm>
            <a:off x="395288" y="1052513"/>
            <a:ext cx="8353425" cy="385762"/>
          </a:xfrm>
        </p:spPr>
        <p:txBody>
          <a:bodyPr/>
          <a:lstStyle/>
          <a:p>
            <a:pPr eaLnBrk="1" hangingPunct="1"/>
            <a:r>
              <a:rPr lang="de-DE" altLang="de-DE" sz="2000" b="0" dirty="0" smtClean="0">
                <a:solidFill>
                  <a:schemeClr val="tx1"/>
                </a:solidFill>
                <a:latin typeface="Arial" charset="0"/>
                <a:cs typeface="Arial" charset="0"/>
              </a:rPr>
              <a:t>Main </a:t>
            </a:r>
            <a:r>
              <a:rPr lang="de-DE" altLang="de-DE" sz="2000" b="0" dirty="0" err="1" smtClean="0">
                <a:solidFill>
                  <a:schemeClr val="tx1"/>
                </a:solidFill>
                <a:latin typeface="Arial" charset="0"/>
                <a:cs typeface="Arial" charset="0"/>
              </a:rPr>
              <a:t>processes</a:t>
            </a:r>
            <a:r>
              <a:rPr lang="de-DE" altLang="de-DE" sz="2000" b="0" dirty="0" smtClean="0">
                <a:solidFill>
                  <a:schemeClr val="tx1"/>
                </a:solidFill>
                <a:latin typeface="Arial" charset="0"/>
                <a:cs typeface="Arial" charset="0"/>
              </a:rPr>
              <a:t> </a:t>
            </a:r>
            <a:r>
              <a:rPr lang="de-DE" altLang="de-DE" sz="1800" b="0" dirty="0" smtClean="0">
                <a:solidFill>
                  <a:schemeClr val="tx1"/>
                </a:solidFill>
                <a:latin typeface="Arial" charset="0"/>
                <a:cs typeface="Arial" charset="0"/>
                <a:sym typeface="Wingdings" pitchFamily="2" charset="2"/>
              </a:rPr>
              <a:t></a:t>
            </a:r>
            <a:r>
              <a:rPr lang="de-DE" altLang="de-DE" sz="2000" b="0" dirty="0" smtClean="0">
                <a:solidFill>
                  <a:schemeClr val="tx1"/>
                </a:solidFill>
                <a:latin typeface="Arial" charset="0"/>
                <a:cs typeface="Arial" charset="0"/>
                <a:sym typeface="Wingdings" pitchFamily="2" charset="2"/>
              </a:rPr>
              <a:t> </a:t>
            </a:r>
            <a:r>
              <a:rPr lang="de-DE" altLang="de-DE" sz="2000" b="0" dirty="0" smtClean="0">
                <a:solidFill>
                  <a:schemeClr val="tx1"/>
                </a:solidFill>
                <a:latin typeface="Arial" charset="0"/>
                <a:cs typeface="Arial" charset="0"/>
              </a:rPr>
              <a:t>Menu PLEX </a:t>
            </a:r>
            <a:r>
              <a:rPr lang="de-DE" altLang="de-DE" sz="1800" b="0" dirty="0" smtClean="0">
                <a:solidFill>
                  <a:schemeClr val="tx1"/>
                </a:solidFill>
                <a:latin typeface="Arial" charset="0"/>
                <a:cs typeface="Arial" charset="0"/>
                <a:sym typeface="Wingdings" pitchFamily="2" charset="2"/>
              </a:rPr>
              <a:t></a:t>
            </a:r>
            <a:r>
              <a:rPr lang="de-DE" altLang="de-DE" sz="2000" b="0" dirty="0" smtClean="0">
                <a:solidFill>
                  <a:schemeClr val="tx1"/>
                </a:solidFill>
                <a:latin typeface="Arial" charset="0"/>
                <a:cs typeface="Arial" charset="0"/>
                <a:sym typeface="Wingdings" pitchFamily="2" charset="2"/>
              </a:rPr>
              <a:t> </a:t>
            </a:r>
            <a:r>
              <a:rPr lang="de-DE" altLang="de-DE" sz="2000" b="0" i="1" dirty="0" smtClean="0">
                <a:solidFill>
                  <a:schemeClr val="tx1"/>
                </a:solidFill>
                <a:latin typeface="Arial" charset="0"/>
                <a:cs typeface="Arial" charset="0"/>
              </a:rPr>
              <a:t>Create </a:t>
            </a:r>
            <a:r>
              <a:rPr lang="de-DE" altLang="de-DE" sz="2000" b="0" i="1" dirty="0" err="1" smtClean="0">
                <a:solidFill>
                  <a:schemeClr val="tx1"/>
                </a:solidFill>
                <a:latin typeface="Arial" charset="0"/>
                <a:cs typeface="Arial" charset="0"/>
              </a:rPr>
              <a:t>triples</a:t>
            </a:r>
            <a:r>
              <a:rPr lang="de-DE" altLang="de-DE" sz="2000" b="0" i="1" dirty="0" smtClean="0">
                <a:solidFill>
                  <a:schemeClr val="tx1"/>
                </a:solidFill>
                <a:latin typeface="Arial" charset="0"/>
                <a:cs typeface="Arial" charset="0"/>
              </a:rPr>
              <a:t> </a:t>
            </a:r>
            <a:r>
              <a:rPr lang="de-DE" altLang="de-DE" sz="2000" b="0" i="1" dirty="0" err="1" smtClean="0">
                <a:solidFill>
                  <a:schemeClr val="tx1"/>
                </a:solidFill>
                <a:latin typeface="Arial" charset="0"/>
                <a:cs typeface="Arial" charset="0"/>
              </a:rPr>
              <a:t>from</a:t>
            </a:r>
            <a:r>
              <a:rPr lang="de-DE" altLang="de-DE" sz="2000" b="0" i="1" dirty="0" smtClean="0">
                <a:solidFill>
                  <a:schemeClr val="tx1"/>
                </a:solidFill>
                <a:latin typeface="Arial" charset="0"/>
                <a:cs typeface="Arial" charset="0"/>
              </a:rPr>
              <a:t> Schema</a:t>
            </a:r>
            <a:endParaRPr lang="de-DE" altLang="de-DE" sz="2000" b="0" dirty="0" smtClean="0">
              <a:solidFill>
                <a:schemeClr val="tx1"/>
              </a:solidFill>
              <a:latin typeface="Arial" charset="0"/>
              <a:cs typeface="Arial" charset="0"/>
            </a:endParaRPr>
          </a:p>
        </p:txBody>
      </p:sp>
      <p:sp>
        <p:nvSpPr>
          <p:cNvPr id="35843" name="Textfeld 8"/>
          <p:cNvSpPr txBox="1">
            <a:spLocks noChangeArrowheads="1"/>
          </p:cNvSpPr>
          <p:nvPr/>
        </p:nvSpPr>
        <p:spPr bwMode="auto">
          <a:xfrm>
            <a:off x="395288" y="1628775"/>
            <a:ext cx="4848225" cy="336550"/>
          </a:xfrm>
          <a:prstGeom prst="rect">
            <a:avLst/>
          </a:prstGeom>
          <a:noFill/>
          <a:ln w="9525">
            <a:noFill/>
            <a:miter lim="800000"/>
            <a:headEnd/>
            <a:tailEnd/>
          </a:ln>
        </p:spPr>
        <p:txBody>
          <a:bodyPr wrap="none">
            <a:spAutoFit/>
          </a:bodyPr>
          <a:lstStyle/>
          <a:p>
            <a:r>
              <a:rPr lang="de-DE" altLang="de-DE" sz="1600"/>
              <a:t>Schema selection and preview of triples to generate</a:t>
            </a:r>
          </a:p>
        </p:txBody>
      </p:sp>
      <p:sp>
        <p:nvSpPr>
          <p:cNvPr id="35844" name="Titel 1"/>
          <p:cNvSpPr>
            <a:spLocks/>
          </p:cNvSpPr>
          <p:nvPr/>
        </p:nvSpPr>
        <p:spPr bwMode="black">
          <a:xfrm>
            <a:off x="395288" y="333375"/>
            <a:ext cx="6880225" cy="385763"/>
          </a:xfrm>
          <a:prstGeom prst="rect">
            <a:avLst/>
          </a:prstGeom>
          <a:noFill/>
          <a:ln w="9525">
            <a:noFill/>
            <a:miter lim="800000"/>
            <a:headEnd/>
            <a:tailEnd/>
          </a:ln>
        </p:spPr>
        <p:txBody>
          <a:bodyPr lIns="0" tIns="0" rIns="0" bIns="0"/>
          <a:lstStyle/>
          <a:p>
            <a:pPr defTabSz="457200">
              <a:lnSpc>
                <a:spcPct val="90000"/>
              </a:lnSpc>
            </a:pPr>
            <a:r>
              <a:rPr lang="de-DE" sz="2600" dirty="0">
                <a:solidFill>
                  <a:schemeClr val="bg1"/>
                </a:solidFill>
                <a:latin typeface="Calibri" pitchFamily="34" charset="0"/>
                <a:ea typeface="FS Joey"/>
                <a:cs typeface="FS Joey"/>
              </a:rPr>
              <a:t>Different </a:t>
            </a:r>
            <a:r>
              <a:rPr lang="de-DE" sz="2600" dirty="0" err="1">
                <a:solidFill>
                  <a:schemeClr val="bg1"/>
                </a:solidFill>
                <a:latin typeface="Calibri" pitchFamily="34" charset="0"/>
                <a:ea typeface="FS Joey"/>
                <a:cs typeface="FS Joey"/>
              </a:rPr>
              <a:t>aspects</a:t>
            </a:r>
            <a:r>
              <a:rPr lang="de-DE" sz="2600" dirty="0">
                <a:solidFill>
                  <a:schemeClr val="bg1"/>
                </a:solidFill>
                <a:latin typeface="Calibri" pitchFamily="34" charset="0"/>
                <a:ea typeface="FS Joey"/>
                <a:cs typeface="FS Joey"/>
              </a:rPr>
              <a:t> </a:t>
            </a:r>
            <a:r>
              <a:rPr lang="de-DE" sz="2600" dirty="0" err="1">
                <a:solidFill>
                  <a:schemeClr val="bg1"/>
                </a:solidFill>
                <a:latin typeface="Calibri" pitchFamily="34" charset="0"/>
                <a:ea typeface="FS Joey"/>
                <a:cs typeface="FS Joey"/>
              </a:rPr>
              <a:t>of</a:t>
            </a:r>
            <a:r>
              <a:rPr lang="de-DE" sz="2600" dirty="0">
                <a:solidFill>
                  <a:schemeClr val="bg1"/>
                </a:solidFill>
                <a:latin typeface="Calibri" pitchFamily="34" charset="0"/>
                <a:ea typeface="FS Joey"/>
                <a:cs typeface="FS Joey"/>
              </a:rPr>
              <a:t> Tools4Plex</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705970"/>
            <a:ext cx="9143999" cy="5035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0402631"/>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891" name="Text Box 8"/>
          <p:cNvSpPr txBox="1">
            <a:spLocks noChangeArrowheads="1"/>
          </p:cNvSpPr>
          <p:nvPr/>
        </p:nvSpPr>
        <p:spPr bwMode="auto">
          <a:xfrm>
            <a:off x="5435600" y="2084388"/>
            <a:ext cx="3600450" cy="2154436"/>
          </a:xfrm>
          <a:prstGeom prst="rect">
            <a:avLst/>
          </a:prstGeom>
          <a:noFill/>
          <a:ln w="9525">
            <a:noFill/>
            <a:miter lim="800000"/>
            <a:headEnd/>
            <a:tailEnd/>
          </a:ln>
        </p:spPr>
        <p:txBody>
          <a:bodyPr>
            <a:spAutoFit/>
          </a:bodyPr>
          <a:lstStyle/>
          <a:p>
            <a:r>
              <a:rPr lang="de-DE" altLang="de-DE" sz="2000" dirty="0" err="1"/>
              <a:t>Results</a:t>
            </a:r>
            <a:r>
              <a:rPr lang="de-DE" altLang="de-DE" sz="2000" dirty="0"/>
              <a:t> in CA </a:t>
            </a:r>
            <a:r>
              <a:rPr lang="de-DE" altLang="de-DE" sz="2000" dirty="0" err="1" smtClean="0"/>
              <a:t>Plex</a:t>
            </a:r>
            <a:endParaRPr lang="de-DE" altLang="de-DE" sz="2000" dirty="0"/>
          </a:p>
          <a:p>
            <a:r>
              <a:rPr lang="de-DE" altLang="de-DE" sz="2000" dirty="0" err="1" smtClean="0"/>
              <a:t>ObjectBrowser</a:t>
            </a:r>
            <a:endParaRPr lang="de-DE" altLang="de-DE" sz="2000" dirty="0"/>
          </a:p>
          <a:p>
            <a:endParaRPr lang="de-DE" altLang="de-DE" sz="1400" dirty="0"/>
          </a:p>
          <a:p>
            <a:r>
              <a:rPr lang="de-DE" altLang="de-DE" sz="2000" dirty="0"/>
              <a:t>All </a:t>
            </a:r>
            <a:r>
              <a:rPr lang="de-DE" altLang="de-DE" sz="2000" dirty="0" err="1"/>
              <a:t>objects</a:t>
            </a:r>
            <a:r>
              <a:rPr lang="de-DE" altLang="de-DE" sz="2000" dirty="0"/>
              <a:t> </a:t>
            </a:r>
            <a:r>
              <a:rPr lang="de-DE" altLang="de-DE" sz="2000" dirty="0" err="1" smtClean="0"/>
              <a:t>made</a:t>
            </a:r>
            <a:r>
              <a:rPr lang="de-DE" altLang="de-DE" sz="2000" dirty="0" smtClean="0"/>
              <a:t> </a:t>
            </a:r>
            <a:r>
              <a:rPr lang="de-DE" altLang="de-DE" sz="2000" dirty="0"/>
              <a:t>real.</a:t>
            </a:r>
          </a:p>
          <a:p>
            <a:endParaRPr lang="de-DE" altLang="de-DE" sz="2000" dirty="0"/>
          </a:p>
          <a:p>
            <a:r>
              <a:rPr lang="de-DE" altLang="de-DE" sz="2000" dirty="0"/>
              <a:t>Fields </a:t>
            </a:r>
            <a:r>
              <a:rPr lang="de-DE" altLang="de-DE" sz="2000" dirty="0" err="1" smtClean="0"/>
              <a:t>inherit</a:t>
            </a:r>
            <a:r>
              <a:rPr lang="de-DE" altLang="de-DE" sz="2000" dirty="0" smtClean="0"/>
              <a:t> </a:t>
            </a:r>
            <a:r>
              <a:rPr lang="de-DE" altLang="de-DE" sz="2000" dirty="0" err="1"/>
              <a:t>from</a:t>
            </a:r>
            <a:r>
              <a:rPr lang="de-DE" altLang="de-DE" sz="2000" dirty="0"/>
              <a:t> </a:t>
            </a:r>
            <a:r>
              <a:rPr lang="de-DE" altLang="de-DE" sz="2000" dirty="0" err="1"/>
              <a:t>the</a:t>
            </a:r>
            <a:r>
              <a:rPr lang="de-DE" altLang="de-DE" sz="2000" dirty="0"/>
              <a:t> </a:t>
            </a:r>
            <a:r>
              <a:rPr lang="de-DE" altLang="de-DE" sz="2000" dirty="0" err="1" smtClean="0"/>
              <a:t>required</a:t>
            </a:r>
            <a:r>
              <a:rPr lang="de-DE" altLang="de-DE" sz="2000" dirty="0" smtClean="0"/>
              <a:t> </a:t>
            </a:r>
            <a:r>
              <a:rPr lang="de-DE" altLang="de-DE" sz="2000" dirty="0" err="1" smtClean="0"/>
              <a:t>base</a:t>
            </a:r>
            <a:r>
              <a:rPr lang="de-DE" altLang="de-DE" sz="2000" dirty="0" smtClean="0"/>
              <a:t> </a:t>
            </a:r>
            <a:r>
              <a:rPr lang="de-DE" altLang="de-DE" sz="2000" dirty="0" err="1" smtClean="0"/>
              <a:t>fields</a:t>
            </a:r>
            <a:r>
              <a:rPr lang="de-DE" altLang="de-DE" sz="2000" dirty="0"/>
              <a:t>.</a:t>
            </a:r>
          </a:p>
        </p:txBody>
      </p:sp>
      <p:sp>
        <p:nvSpPr>
          <p:cNvPr id="37892" name="Titel 1"/>
          <p:cNvSpPr>
            <a:spLocks noGrp="1"/>
          </p:cNvSpPr>
          <p:nvPr>
            <p:ph type="title" idx="4294967295"/>
          </p:nvPr>
        </p:nvSpPr>
        <p:spPr>
          <a:xfrm>
            <a:off x="395288" y="1052513"/>
            <a:ext cx="8353425" cy="385762"/>
          </a:xfrm>
        </p:spPr>
        <p:txBody>
          <a:bodyPr/>
          <a:lstStyle/>
          <a:p>
            <a:pPr eaLnBrk="1" hangingPunct="1"/>
            <a:r>
              <a:rPr lang="de-DE" altLang="de-DE" b="0" dirty="0" smtClean="0">
                <a:solidFill>
                  <a:schemeClr val="tx1"/>
                </a:solidFill>
                <a:latin typeface="Arial" charset="0"/>
                <a:cs typeface="Arial" charset="0"/>
              </a:rPr>
              <a:t>Main </a:t>
            </a:r>
            <a:r>
              <a:rPr lang="de-DE" altLang="de-DE" b="0" dirty="0" err="1" smtClean="0">
                <a:solidFill>
                  <a:schemeClr val="tx1"/>
                </a:solidFill>
                <a:latin typeface="Arial" charset="0"/>
                <a:cs typeface="Arial" charset="0"/>
              </a:rPr>
              <a:t>processes</a:t>
            </a:r>
            <a:r>
              <a:rPr lang="de-DE" altLang="de-DE" b="0" dirty="0" smtClean="0">
                <a:solidFill>
                  <a:schemeClr val="tx1"/>
                </a:solidFill>
                <a:latin typeface="Arial" charset="0"/>
                <a:cs typeface="Arial" charset="0"/>
              </a:rPr>
              <a:t> </a:t>
            </a:r>
            <a:r>
              <a:rPr lang="de-DE" altLang="de-DE" b="0" dirty="0" smtClean="0">
                <a:solidFill>
                  <a:schemeClr val="tx1"/>
                </a:solidFill>
                <a:latin typeface="Arial" charset="0"/>
                <a:cs typeface="Arial" charset="0"/>
                <a:sym typeface="Wingdings" pitchFamily="2" charset="2"/>
              </a:rPr>
              <a:t> </a:t>
            </a:r>
            <a:r>
              <a:rPr lang="de-DE" altLang="de-DE" b="0" dirty="0" smtClean="0">
                <a:solidFill>
                  <a:schemeClr val="tx1"/>
                </a:solidFill>
                <a:latin typeface="Arial" charset="0"/>
                <a:cs typeface="Arial" charset="0"/>
              </a:rPr>
              <a:t>Menu PLEX </a:t>
            </a:r>
            <a:r>
              <a:rPr lang="de-DE" altLang="de-DE" b="0" dirty="0" smtClean="0">
                <a:solidFill>
                  <a:schemeClr val="tx1"/>
                </a:solidFill>
                <a:latin typeface="Arial" charset="0"/>
                <a:cs typeface="Arial" charset="0"/>
                <a:sym typeface="Wingdings" pitchFamily="2" charset="2"/>
              </a:rPr>
              <a:t> </a:t>
            </a:r>
            <a:r>
              <a:rPr lang="de-DE" altLang="de-DE" b="0" i="1" dirty="0" err="1" smtClean="0">
                <a:solidFill>
                  <a:schemeClr val="tx1"/>
                </a:solidFill>
                <a:latin typeface="Arial" charset="0"/>
                <a:cs typeface="Arial" charset="0"/>
              </a:rPr>
              <a:t>Creating</a:t>
            </a:r>
            <a:r>
              <a:rPr lang="de-DE" altLang="de-DE" b="0" i="1" dirty="0" smtClean="0">
                <a:solidFill>
                  <a:schemeClr val="tx1"/>
                </a:solidFill>
                <a:latin typeface="Arial" charset="0"/>
                <a:cs typeface="Arial" charset="0"/>
              </a:rPr>
              <a:t> </a:t>
            </a:r>
            <a:r>
              <a:rPr lang="de-DE" altLang="de-DE" b="0" i="1" dirty="0" err="1" smtClean="0">
                <a:solidFill>
                  <a:schemeClr val="tx1"/>
                </a:solidFill>
                <a:latin typeface="Arial" charset="0"/>
                <a:cs typeface="Arial" charset="0"/>
              </a:rPr>
              <a:t>triples</a:t>
            </a:r>
            <a:r>
              <a:rPr lang="de-DE" altLang="de-DE" b="0" dirty="0" smtClean="0">
                <a:solidFill>
                  <a:schemeClr val="tx1"/>
                </a:solidFill>
                <a:latin typeface="Arial" charset="0"/>
                <a:cs typeface="Arial" charset="0"/>
              </a:rPr>
              <a:t> </a:t>
            </a:r>
          </a:p>
        </p:txBody>
      </p:sp>
      <p:sp>
        <p:nvSpPr>
          <p:cNvPr id="37893" name="Titel 1"/>
          <p:cNvSpPr>
            <a:spLocks/>
          </p:cNvSpPr>
          <p:nvPr/>
        </p:nvSpPr>
        <p:spPr bwMode="black">
          <a:xfrm>
            <a:off x="395288" y="333375"/>
            <a:ext cx="6880225" cy="385763"/>
          </a:xfrm>
          <a:prstGeom prst="rect">
            <a:avLst/>
          </a:prstGeom>
          <a:noFill/>
          <a:ln w="9525">
            <a:noFill/>
            <a:miter lim="800000"/>
            <a:headEnd/>
            <a:tailEnd/>
          </a:ln>
        </p:spPr>
        <p:txBody>
          <a:bodyPr lIns="0" tIns="0" rIns="0" bIns="0"/>
          <a:lstStyle/>
          <a:p>
            <a:pPr defTabSz="457200">
              <a:lnSpc>
                <a:spcPct val="90000"/>
              </a:lnSpc>
            </a:pPr>
            <a:r>
              <a:rPr lang="de-DE" sz="2600" dirty="0">
                <a:solidFill>
                  <a:schemeClr val="bg1"/>
                </a:solidFill>
                <a:latin typeface="Calibri" pitchFamily="34" charset="0"/>
                <a:ea typeface="FS Joey"/>
                <a:cs typeface="FS Joey"/>
              </a:rPr>
              <a:t>Different </a:t>
            </a:r>
            <a:r>
              <a:rPr lang="de-DE" sz="2600" dirty="0" err="1">
                <a:solidFill>
                  <a:schemeClr val="bg1"/>
                </a:solidFill>
                <a:latin typeface="Calibri" pitchFamily="34" charset="0"/>
                <a:ea typeface="FS Joey"/>
                <a:cs typeface="FS Joey"/>
              </a:rPr>
              <a:t>aspects</a:t>
            </a:r>
            <a:r>
              <a:rPr lang="de-DE" sz="2600" dirty="0">
                <a:solidFill>
                  <a:schemeClr val="bg1"/>
                </a:solidFill>
                <a:latin typeface="Calibri" pitchFamily="34" charset="0"/>
                <a:ea typeface="FS Joey"/>
                <a:cs typeface="FS Joey"/>
              </a:rPr>
              <a:t> </a:t>
            </a:r>
            <a:r>
              <a:rPr lang="de-DE" sz="2600" dirty="0" err="1">
                <a:solidFill>
                  <a:schemeClr val="bg1"/>
                </a:solidFill>
                <a:latin typeface="Calibri" pitchFamily="34" charset="0"/>
                <a:ea typeface="FS Joey"/>
                <a:cs typeface="FS Joey"/>
              </a:rPr>
              <a:t>of</a:t>
            </a:r>
            <a:r>
              <a:rPr lang="de-DE" sz="2600" dirty="0">
                <a:solidFill>
                  <a:schemeClr val="bg1"/>
                </a:solidFill>
                <a:latin typeface="Calibri" pitchFamily="34" charset="0"/>
                <a:ea typeface="FS Joey"/>
                <a:cs typeface="FS Joey"/>
              </a:rPr>
              <a:t> Tools4Plex</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557338"/>
            <a:ext cx="2188662" cy="4468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0864" y="1557338"/>
            <a:ext cx="2188662" cy="4468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036593"/>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7" name="Titel 1"/>
          <p:cNvSpPr>
            <a:spLocks noGrp="1"/>
          </p:cNvSpPr>
          <p:nvPr>
            <p:ph type="title"/>
          </p:nvPr>
        </p:nvSpPr>
        <p:spPr>
          <a:xfrm>
            <a:off x="539750" y="511175"/>
            <a:ext cx="5562600" cy="261938"/>
          </a:xfrm>
        </p:spPr>
        <p:txBody>
          <a:bodyPr/>
          <a:lstStyle/>
          <a:p>
            <a:pPr eaLnBrk="1" hangingPunct="1"/>
            <a:r>
              <a:rPr lang="de-DE" altLang="de-DE" smtClean="0">
                <a:cs typeface="Arial" charset="0"/>
              </a:rPr>
              <a:t>About Tools4Plex…</a:t>
            </a:r>
          </a:p>
        </p:txBody>
      </p:sp>
      <p:sp>
        <p:nvSpPr>
          <p:cNvPr id="24579" name="Text Box 3"/>
          <p:cNvSpPr txBox="1">
            <a:spLocks noChangeArrowheads="1"/>
          </p:cNvSpPr>
          <p:nvPr/>
        </p:nvSpPr>
        <p:spPr bwMode="auto">
          <a:xfrm>
            <a:off x="395288" y="2151063"/>
            <a:ext cx="8135937" cy="3478212"/>
          </a:xfrm>
          <a:prstGeom prst="rect">
            <a:avLst/>
          </a:prstGeom>
          <a:noFill/>
          <a:ln w="9525">
            <a:noFill/>
            <a:miter lim="800000"/>
            <a:headEnd/>
            <a:tailEnd/>
          </a:ln>
        </p:spPr>
        <p:txBody>
          <a:bodyPr>
            <a:spAutoFit/>
          </a:bodyPr>
          <a:lstStyle/>
          <a:p>
            <a:pPr eaLnBrk="0" hangingPunct="0"/>
            <a:r>
              <a:rPr lang="en-US" sz="2000" dirty="0">
                <a:solidFill>
                  <a:srgbClr val="800000"/>
                </a:solidFill>
              </a:rPr>
              <a:t>To get this done fast and with high quality, you need some automation.</a:t>
            </a:r>
          </a:p>
          <a:p>
            <a:pPr eaLnBrk="0" hangingPunct="0"/>
            <a:endParaRPr lang="en-US" sz="2000" dirty="0">
              <a:solidFill>
                <a:srgbClr val="800000"/>
              </a:solidFill>
            </a:endParaRPr>
          </a:p>
          <a:p>
            <a:pPr eaLnBrk="0" hangingPunct="0"/>
            <a:endParaRPr lang="en-US" sz="2000" dirty="0">
              <a:solidFill>
                <a:srgbClr val="800000"/>
              </a:solidFill>
            </a:endParaRPr>
          </a:p>
          <a:p>
            <a:pPr algn="ctr" eaLnBrk="0" hangingPunct="0"/>
            <a:r>
              <a:rPr lang="en-US" sz="2000" dirty="0">
                <a:solidFill>
                  <a:srgbClr val="800000"/>
                </a:solidFill>
              </a:rPr>
              <a:t>You need</a:t>
            </a:r>
          </a:p>
          <a:p>
            <a:pPr algn="ctr" eaLnBrk="0" hangingPunct="0"/>
            <a:endParaRPr lang="en-US" sz="2000" dirty="0">
              <a:solidFill>
                <a:srgbClr val="800000"/>
              </a:solidFill>
            </a:endParaRPr>
          </a:p>
          <a:p>
            <a:pPr algn="ctr" eaLnBrk="0" hangingPunct="0"/>
            <a:endParaRPr lang="en-US" sz="2000" dirty="0">
              <a:solidFill>
                <a:srgbClr val="800000"/>
              </a:solidFill>
            </a:endParaRPr>
          </a:p>
          <a:p>
            <a:pPr algn="ctr" eaLnBrk="0" hangingPunct="0"/>
            <a:endParaRPr lang="en-US" sz="2000" dirty="0">
              <a:solidFill>
                <a:srgbClr val="800000"/>
              </a:solidFill>
            </a:endParaRPr>
          </a:p>
          <a:p>
            <a:pPr algn="ctr" eaLnBrk="0" hangingPunct="0"/>
            <a:endParaRPr lang="en-US" sz="2000" dirty="0">
              <a:solidFill>
                <a:srgbClr val="800000"/>
              </a:solidFill>
            </a:endParaRPr>
          </a:p>
          <a:p>
            <a:pPr algn="ctr" eaLnBrk="0" hangingPunct="0"/>
            <a:endParaRPr lang="en-US" sz="2000" dirty="0">
              <a:solidFill>
                <a:srgbClr val="800000"/>
              </a:solidFill>
            </a:endParaRPr>
          </a:p>
          <a:p>
            <a:pPr algn="ctr" eaLnBrk="0" hangingPunct="0"/>
            <a:endParaRPr lang="en-US" sz="2000" dirty="0">
              <a:solidFill>
                <a:srgbClr val="800000"/>
              </a:solidFill>
            </a:endParaRPr>
          </a:p>
          <a:p>
            <a:pPr algn="ctr" eaLnBrk="0" hangingPunct="0"/>
            <a:r>
              <a:rPr lang="en-US" sz="2000" dirty="0">
                <a:solidFill>
                  <a:srgbClr val="800000"/>
                </a:solidFill>
              </a:rPr>
              <a:t>Or </a:t>
            </a:r>
            <a:r>
              <a:rPr lang="en-US" sz="2000" dirty="0" smtClean="0">
                <a:solidFill>
                  <a:srgbClr val="800000"/>
                </a:solidFill>
              </a:rPr>
              <a:t>24 hours a day + the night</a:t>
            </a:r>
            <a:endParaRPr lang="de-DE" sz="2000" dirty="0">
              <a:solidFill>
                <a:srgbClr val="800000"/>
              </a:solidFill>
            </a:endParaRPr>
          </a:p>
        </p:txBody>
      </p:sp>
      <p:pic>
        <p:nvPicPr>
          <p:cNvPr id="5" name="Picture 6"/>
          <p:cNvPicPr>
            <a:picLocks noChangeAspect="1" noChangeArrowheads="1"/>
          </p:cNvPicPr>
          <p:nvPr/>
        </p:nvPicPr>
        <p:blipFill>
          <a:blip r:embed="rId2">
            <a:extLst/>
          </a:blip>
          <a:srcRect/>
          <a:stretch>
            <a:fillRect/>
          </a:stretch>
        </p:blipFill>
        <p:spPr bwMode="auto">
          <a:xfrm>
            <a:off x="3474834" y="3861048"/>
            <a:ext cx="2058897" cy="576064"/>
          </a:xfrm>
          <a:prstGeom prst="rect">
            <a:avLst/>
          </a:prstGeom>
          <a:noFill/>
          <a:ln>
            <a:noFill/>
          </a:ln>
          <a:effectLst>
            <a:outerShdw dist="35921" dir="2700000" algn="ctr" rotWithShape="0">
              <a:schemeClr val="bg2"/>
            </a:outerShdw>
            <a:reflection blurRad="6350" stA="50000" endA="300" endPos="90000" dir="5400000" sy="-100000" algn="bl" rotWithShape="0"/>
          </a:effectLst>
          <a:extLst/>
        </p:spPr>
      </p:pic>
    </p:spTree>
    <p:extLst>
      <p:ext uri="{BB962C8B-B14F-4D97-AF65-F5344CB8AC3E}">
        <p14:creationId xmlns:p14="http://schemas.microsoft.com/office/powerpoint/2010/main" val="2877430678"/>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5" name="Titel 1"/>
          <p:cNvSpPr>
            <a:spLocks noGrp="1"/>
          </p:cNvSpPr>
          <p:nvPr>
            <p:ph type="title"/>
          </p:nvPr>
        </p:nvSpPr>
        <p:spPr>
          <a:xfrm>
            <a:off x="539750" y="511175"/>
            <a:ext cx="5562600" cy="261938"/>
          </a:xfrm>
        </p:spPr>
        <p:txBody>
          <a:bodyPr/>
          <a:lstStyle/>
          <a:p>
            <a:pPr eaLnBrk="1" hangingPunct="1"/>
            <a:r>
              <a:rPr lang="de-DE" altLang="de-DE" smtClean="0">
                <a:cs typeface="Arial" charset="0"/>
              </a:rPr>
              <a:t>About Tools4Plex…</a:t>
            </a:r>
          </a:p>
        </p:txBody>
      </p:sp>
      <p:sp>
        <p:nvSpPr>
          <p:cNvPr id="5" name="Text Box 3"/>
          <p:cNvSpPr txBox="1">
            <a:spLocks noChangeArrowheads="1"/>
          </p:cNvSpPr>
          <p:nvPr/>
        </p:nvSpPr>
        <p:spPr bwMode="auto">
          <a:xfrm>
            <a:off x="468313" y="1922463"/>
            <a:ext cx="8062912" cy="4154984"/>
          </a:xfrm>
          <a:prstGeom prst="rect">
            <a:avLst/>
          </a:prstGeom>
          <a:noFill/>
          <a:ln w="9525">
            <a:noFill/>
            <a:miter lim="800000"/>
            <a:headEnd/>
            <a:tailEnd/>
          </a:ln>
        </p:spPr>
        <p:txBody>
          <a:bodyPr>
            <a:spAutoFit/>
          </a:bodyPr>
          <a:lstStyle/>
          <a:p>
            <a:pPr eaLnBrk="0" hangingPunct="0"/>
            <a:r>
              <a:rPr lang="en-US" sz="2400" dirty="0"/>
              <a:t>Regardless whether it's </a:t>
            </a:r>
          </a:p>
          <a:p>
            <a:pPr eaLnBrk="0" hangingPunct="0">
              <a:buFont typeface="Arial" charset="0"/>
              <a:buChar char="•"/>
            </a:pPr>
            <a:r>
              <a:rPr lang="en-US" sz="2400" dirty="0"/>
              <a:t> a </a:t>
            </a:r>
            <a:r>
              <a:rPr lang="en-US" sz="2400" dirty="0">
                <a:solidFill>
                  <a:srgbClr val="800000"/>
                </a:solidFill>
              </a:rPr>
              <a:t>new project </a:t>
            </a:r>
            <a:r>
              <a:rPr lang="en-US" sz="2400" dirty="0"/>
              <a:t>or </a:t>
            </a:r>
            <a:endParaRPr lang="en-US" sz="2400" dirty="0" smtClean="0"/>
          </a:p>
          <a:p>
            <a:pPr eaLnBrk="0" hangingPunct="0">
              <a:buFont typeface="Arial" charset="0"/>
              <a:buChar char="•"/>
            </a:pPr>
            <a:r>
              <a:rPr lang="en-US" sz="2400" dirty="0" smtClean="0"/>
              <a:t> </a:t>
            </a:r>
            <a:r>
              <a:rPr lang="en-US" sz="2400" dirty="0" smtClean="0">
                <a:solidFill>
                  <a:srgbClr val="800000"/>
                </a:solidFill>
              </a:rPr>
              <a:t>modernization</a:t>
            </a:r>
            <a:r>
              <a:rPr lang="en-US" sz="2400" dirty="0" smtClean="0"/>
              <a:t> </a:t>
            </a:r>
            <a:r>
              <a:rPr lang="en-US" sz="2400" dirty="0"/>
              <a:t>or </a:t>
            </a:r>
            <a:endParaRPr lang="en-US" sz="2400" dirty="0" smtClean="0"/>
          </a:p>
          <a:p>
            <a:pPr eaLnBrk="0" hangingPunct="0">
              <a:buFont typeface="Arial" charset="0"/>
              <a:buChar char="•"/>
            </a:pPr>
            <a:r>
              <a:rPr lang="en-US" sz="2400" dirty="0" smtClean="0"/>
              <a:t> simply </a:t>
            </a:r>
            <a:r>
              <a:rPr lang="en-US" sz="2400" dirty="0">
                <a:solidFill>
                  <a:srgbClr val="800000"/>
                </a:solidFill>
              </a:rPr>
              <a:t>refactoring</a:t>
            </a:r>
            <a:r>
              <a:rPr lang="en-US" sz="2400" dirty="0"/>
              <a:t>, </a:t>
            </a:r>
            <a:br>
              <a:rPr lang="en-US" sz="2400" dirty="0"/>
            </a:br>
            <a:endParaRPr lang="en-US" sz="2400" dirty="0"/>
          </a:p>
          <a:p>
            <a:pPr eaLnBrk="0" hangingPunct="0"/>
            <a:r>
              <a:rPr lang="en-US" sz="2400" dirty="0"/>
              <a:t>whether it's </a:t>
            </a:r>
          </a:p>
          <a:p>
            <a:pPr eaLnBrk="0" hangingPunct="0">
              <a:buFont typeface="Arial" charset="0"/>
              <a:buChar char="•"/>
            </a:pPr>
            <a:r>
              <a:rPr lang="en-US" sz="2400" dirty="0"/>
              <a:t>with </a:t>
            </a:r>
            <a:r>
              <a:rPr lang="en-US" sz="2400" dirty="0" err="1">
                <a:solidFill>
                  <a:srgbClr val="800000"/>
                </a:solidFill>
              </a:rPr>
              <a:t>Synon</a:t>
            </a:r>
            <a:r>
              <a:rPr lang="en-US" sz="2400" dirty="0"/>
              <a:t>, with </a:t>
            </a:r>
            <a:r>
              <a:rPr lang="en-US" sz="2400" dirty="0">
                <a:solidFill>
                  <a:srgbClr val="800000"/>
                </a:solidFill>
              </a:rPr>
              <a:t>CA </a:t>
            </a:r>
            <a:r>
              <a:rPr lang="en-US" sz="2400" dirty="0" err="1">
                <a:solidFill>
                  <a:srgbClr val="800000"/>
                </a:solidFill>
              </a:rPr>
              <a:t>Plex</a:t>
            </a:r>
            <a:r>
              <a:rPr lang="en-US" sz="2400" dirty="0">
                <a:solidFill>
                  <a:srgbClr val="800000"/>
                </a:solidFill>
              </a:rPr>
              <a:t> </a:t>
            </a:r>
            <a:r>
              <a:rPr lang="en-US" sz="2400" dirty="0"/>
              <a:t>or </a:t>
            </a:r>
            <a:r>
              <a:rPr lang="en-US" sz="2400" dirty="0">
                <a:solidFill>
                  <a:srgbClr val="800000"/>
                </a:solidFill>
              </a:rPr>
              <a:t>native</a:t>
            </a:r>
            <a:r>
              <a:rPr lang="en-US" sz="2400" dirty="0"/>
              <a:t>, </a:t>
            </a:r>
            <a:br>
              <a:rPr lang="en-US" sz="2400" dirty="0"/>
            </a:br>
            <a:endParaRPr lang="en-US" sz="2400" dirty="0"/>
          </a:p>
          <a:p>
            <a:pPr eaLnBrk="0" hangingPunct="0"/>
            <a:r>
              <a:rPr lang="en-US" sz="2400" dirty="0"/>
              <a:t>the time required is often too long and worst of all "there's some boring work"...for the developer.</a:t>
            </a:r>
            <a:br>
              <a:rPr lang="en-US" sz="2400" dirty="0"/>
            </a:br>
            <a:endParaRPr lang="de-DE" sz="2400" dirty="0">
              <a:solidFill>
                <a:srgbClr val="FF0000"/>
              </a:solidFill>
            </a:endParaRPr>
          </a:p>
        </p:txBody>
      </p:sp>
    </p:spTree>
    <p:extLst>
      <p:ext uri="{BB962C8B-B14F-4D97-AF65-F5344CB8AC3E}">
        <p14:creationId xmlns:p14="http://schemas.microsoft.com/office/powerpoint/2010/main" val="2534535582"/>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7" name="Rectangle 8"/>
          <p:cNvSpPr>
            <a:spLocks noChangeArrowheads="1"/>
          </p:cNvSpPr>
          <p:nvPr/>
        </p:nvSpPr>
        <p:spPr bwMode="auto">
          <a:xfrm>
            <a:off x="395288" y="1412776"/>
            <a:ext cx="7561262" cy="400110"/>
          </a:xfrm>
          <a:prstGeom prst="rect">
            <a:avLst/>
          </a:prstGeom>
          <a:noFill/>
          <a:ln w="9525">
            <a:noFill/>
            <a:miter lim="800000"/>
            <a:headEnd/>
            <a:tailEnd/>
          </a:ln>
        </p:spPr>
        <p:txBody>
          <a:bodyPr anchor="ctr">
            <a:spAutoFit/>
          </a:bodyPr>
          <a:lstStyle/>
          <a:p>
            <a:pPr eaLnBrk="0" hangingPunct="0"/>
            <a:r>
              <a:rPr lang="de-DE" altLang="de-DE" sz="2000" dirty="0" err="1" smtClean="0"/>
              <a:t>Example</a:t>
            </a:r>
            <a:r>
              <a:rPr lang="de-DE" altLang="de-DE" sz="2000" dirty="0" smtClean="0"/>
              <a:t>: </a:t>
            </a:r>
            <a:r>
              <a:rPr lang="de-DE" altLang="de-DE" sz="2000" dirty="0" err="1" smtClean="0"/>
              <a:t>import</a:t>
            </a:r>
            <a:r>
              <a:rPr lang="de-DE" altLang="de-DE" sz="2000" dirty="0" smtClean="0"/>
              <a:t> </a:t>
            </a:r>
            <a:r>
              <a:rPr lang="de-DE" altLang="de-DE" sz="2000" dirty="0" err="1" smtClean="0"/>
              <a:t>of</a:t>
            </a:r>
            <a:r>
              <a:rPr lang="de-DE" altLang="de-DE" sz="2000" dirty="0" smtClean="0"/>
              <a:t> a </a:t>
            </a:r>
            <a:r>
              <a:rPr lang="de-DE" altLang="de-DE" sz="2000" dirty="0" err="1" smtClean="0"/>
              <a:t>db</a:t>
            </a:r>
            <a:r>
              <a:rPr lang="de-DE" altLang="de-DE" sz="2000" dirty="0" smtClean="0"/>
              <a:t>-schema in .</a:t>
            </a:r>
            <a:r>
              <a:rPr lang="de-DE" altLang="de-DE" sz="2000" dirty="0" err="1" smtClean="0"/>
              <a:t>csv</a:t>
            </a:r>
            <a:r>
              <a:rPr lang="de-DE" altLang="de-DE" sz="2000" dirty="0" smtClean="0"/>
              <a:t>-format</a:t>
            </a:r>
            <a:endParaRPr lang="de-DE" altLang="de-DE" sz="2000" dirty="0"/>
          </a:p>
        </p:txBody>
      </p:sp>
      <p:pic>
        <p:nvPicPr>
          <p:cNvPr id="50178" name="Bild 12"/>
          <p:cNvPicPr>
            <a:picLocks noChangeAspect="1" noChangeArrowheads="1"/>
          </p:cNvPicPr>
          <p:nvPr/>
        </p:nvPicPr>
        <p:blipFill>
          <a:blip r:embed="rId3"/>
          <a:srcRect/>
          <a:stretch>
            <a:fillRect/>
          </a:stretch>
        </p:blipFill>
        <p:spPr bwMode="auto">
          <a:xfrm>
            <a:off x="517525" y="1952625"/>
            <a:ext cx="6468197" cy="1476375"/>
          </a:xfrm>
          <a:prstGeom prst="rect">
            <a:avLst/>
          </a:prstGeom>
          <a:noFill/>
          <a:ln w="9525">
            <a:noFill/>
            <a:miter lim="800000"/>
            <a:headEnd/>
            <a:tailEnd/>
          </a:ln>
        </p:spPr>
      </p:pic>
      <p:pic>
        <p:nvPicPr>
          <p:cNvPr id="16388" name="Picture 5"/>
          <p:cNvPicPr>
            <a:picLocks noChangeAspect="1" noChangeArrowheads="1"/>
          </p:cNvPicPr>
          <p:nvPr/>
        </p:nvPicPr>
        <p:blipFill>
          <a:blip r:embed="rId4"/>
          <a:srcRect/>
          <a:stretch>
            <a:fillRect/>
          </a:stretch>
        </p:blipFill>
        <p:spPr bwMode="auto">
          <a:xfrm>
            <a:off x="3716983" y="3429000"/>
            <a:ext cx="4476750" cy="2363787"/>
          </a:xfrm>
          <a:prstGeom prst="rect">
            <a:avLst/>
          </a:prstGeom>
          <a:noFill/>
          <a:ln>
            <a:noFill/>
          </a:ln>
          <a:effectLst>
            <a:outerShdw dist="35921" dir="2700000" algn="ctr" rotWithShape="0">
              <a:schemeClr val="bg2">
                <a:alpha val="70998"/>
              </a:schemeClr>
            </a:outerShdw>
          </a:effectLst>
          <a:extLst/>
        </p:spPr>
      </p:pic>
      <p:pic>
        <p:nvPicPr>
          <p:cNvPr id="16392" name="Picture 2"/>
          <p:cNvPicPr>
            <a:picLocks noChangeAspect="1" noChangeArrowheads="1"/>
          </p:cNvPicPr>
          <p:nvPr/>
        </p:nvPicPr>
        <p:blipFill>
          <a:blip r:embed="rId5"/>
          <a:srcRect/>
          <a:stretch>
            <a:fillRect/>
          </a:stretch>
        </p:blipFill>
        <p:spPr bwMode="auto">
          <a:xfrm>
            <a:off x="482303" y="3429000"/>
            <a:ext cx="3238500" cy="2384425"/>
          </a:xfrm>
          <a:prstGeom prst="rect">
            <a:avLst/>
          </a:prstGeom>
          <a:noFill/>
          <a:ln>
            <a:noFill/>
          </a:ln>
          <a:effectLst>
            <a:outerShdw dist="35921" dir="2700000" algn="ctr" rotWithShape="0">
              <a:schemeClr val="bg2"/>
            </a:outerShdw>
          </a:effectLst>
          <a:extLst/>
        </p:spPr>
      </p:pic>
      <p:sp>
        <p:nvSpPr>
          <p:cNvPr id="7" name="Titel 1"/>
          <p:cNvSpPr>
            <a:spLocks/>
          </p:cNvSpPr>
          <p:nvPr/>
        </p:nvSpPr>
        <p:spPr bwMode="black">
          <a:xfrm>
            <a:off x="395288" y="333375"/>
            <a:ext cx="6880225" cy="385763"/>
          </a:xfrm>
          <a:prstGeom prst="rect">
            <a:avLst/>
          </a:prstGeom>
          <a:noFill/>
          <a:ln w="9525">
            <a:noFill/>
            <a:miter lim="800000"/>
            <a:headEnd/>
            <a:tailEnd/>
          </a:ln>
        </p:spPr>
        <p:txBody>
          <a:bodyPr lIns="0" tIns="0" rIns="0" bIns="0"/>
          <a:lstStyle/>
          <a:p>
            <a:pPr defTabSz="457200">
              <a:lnSpc>
                <a:spcPct val="90000"/>
              </a:lnSpc>
            </a:pPr>
            <a:r>
              <a:rPr lang="de-DE" sz="2600" dirty="0">
                <a:solidFill>
                  <a:schemeClr val="bg1"/>
                </a:solidFill>
                <a:latin typeface="Calibri" pitchFamily="34" charset="0"/>
                <a:ea typeface="FS Joey"/>
                <a:cs typeface="FS Joey"/>
              </a:rPr>
              <a:t>Different </a:t>
            </a:r>
            <a:r>
              <a:rPr lang="de-DE" sz="2600" dirty="0" err="1" smtClean="0">
                <a:solidFill>
                  <a:schemeClr val="bg1"/>
                </a:solidFill>
                <a:latin typeface="Calibri" pitchFamily="34" charset="0"/>
                <a:ea typeface="FS Joey"/>
                <a:cs typeface="FS Joey"/>
              </a:rPr>
              <a:t>aspects</a:t>
            </a:r>
            <a:r>
              <a:rPr lang="de-DE" sz="2600" dirty="0" smtClean="0">
                <a:solidFill>
                  <a:schemeClr val="bg1"/>
                </a:solidFill>
                <a:latin typeface="Calibri" pitchFamily="34" charset="0"/>
                <a:ea typeface="FS Joey"/>
                <a:cs typeface="FS Joey"/>
              </a:rPr>
              <a:t> </a:t>
            </a:r>
            <a:r>
              <a:rPr lang="de-DE" sz="2600" dirty="0" err="1">
                <a:solidFill>
                  <a:schemeClr val="bg1"/>
                </a:solidFill>
                <a:latin typeface="Calibri" pitchFamily="34" charset="0"/>
                <a:ea typeface="FS Joey"/>
                <a:cs typeface="FS Joey"/>
              </a:rPr>
              <a:t>of</a:t>
            </a:r>
            <a:r>
              <a:rPr lang="de-DE" sz="2600" dirty="0">
                <a:solidFill>
                  <a:schemeClr val="bg1"/>
                </a:solidFill>
                <a:latin typeface="Calibri" pitchFamily="34" charset="0"/>
                <a:ea typeface="FS Joey"/>
                <a:cs typeface="FS Joey"/>
              </a:rPr>
              <a:t> Tools4Plex</a:t>
            </a:r>
          </a:p>
        </p:txBody>
      </p:sp>
      <p:sp>
        <p:nvSpPr>
          <p:cNvPr id="8" name="Titel 1"/>
          <p:cNvSpPr txBox="1">
            <a:spLocks/>
          </p:cNvSpPr>
          <p:nvPr/>
        </p:nvSpPr>
        <p:spPr bwMode="black">
          <a:xfrm>
            <a:off x="395536" y="980728"/>
            <a:ext cx="8353425" cy="3857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defTabSz="457200" rtl="0" eaLnBrk="0" fontAlgn="base" hangingPunct="0">
              <a:lnSpc>
                <a:spcPct val="90000"/>
              </a:lnSpc>
              <a:spcBef>
                <a:spcPct val="0"/>
              </a:spcBef>
              <a:spcAft>
                <a:spcPct val="0"/>
              </a:spcAft>
              <a:defRPr sz="2600" b="1" kern="1200">
                <a:solidFill>
                  <a:schemeClr val="bg1"/>
                </a:solidFill>
                <a:latin typeface="+mj-lt"/>
                <a:ea typeface="FS Joey"/>
                <a:cs typeface="FS Joey" pitchFamily="50" charset="0"/>
              </a:defRPr>
            </a:lvl1pPr>
            <a:lvl2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2pPr>
            <a:lvl3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3pPr>
            <a:lvl4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4pPr>
            <a:lvl5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5pPr>
            <a:lvl6pPr marL="4572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6pPr>
            <a:lvl7pPr marL="9144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7pPr>
            <a:lvl8pPr marL="13716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8pPr>
            <a:lvl9pPr marL="18288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9pPr>
          </a:lstStyle>
          <a:p>
            <a:pPr eaLnBrk="1" hangingPunct="1"/>
            <a:r>
              <a:rPr lang="de-DE" altLang="de-DE" sz="2400" b="0" dirty="0" smtClean="0">
                <a:solidFill>
                  <a:schemeClr val="tx1"/>
                </a:solidFill>
                <a:latin typeface="Arial" charset="0"/>
                <a:cs typeface="Arial" charset="0"/>
              </a:rPr>
              <a:t>Main </a:t>
            </a:r>
            <a:r>
              <a:rPr lang="de-DE" altLang="de-DE" sz="2400" b="0" dirty="0" err="1" smtClean="0">
                <a:solidFill>
                  <a:schemeClr val="tx1"/>
                </a:solidFill>
                <a:latin typeface="Arial" charset="0"/>
                <a:cs typeface="Arial" charset="0"/>
              </a:rPr>
              <a:t>processes</a:t>
            </a:r>
            <a:r>
              <a:rPr lang="de-DE" altLang="de-DE" sz="2400" b="0" dirty="0" smtClean="0">
                <a:solidFill>
                  <a:schemeClr val="tx1"/>
                </a:solidFill>
                <a:latin typeface="Arial" charset="0"/>
                <a:cs typeface="Arial" charset="0"/>
              </a:rPr>
              <a:t> </a:t>
            </a:r>
            <a:r>
              <a:rPr lang="de-DE" altLang="de-DE" sz="2400" b="0" dirty="0" smtClean="0">
                <a:solidFill>
                  <a:schemeClr val="tx1"/>
                </a:solidFill>
                <a:latin typeface="Arial" charset="0"/>
                <a:cs typeface="Arial" charset="0"/>
                <a:sym typeface="Wingdings" pitchFamily="2" charset="2"/>
              </a:rPr>
              <a:t> </a:t>
            </a:r>
            <a:r>
              <a:rPr lang="de-DE" altLang="de-DE" sz="2400" b="0" dirty="0" smtClean="0">
                <a:solidFill>
                  <a:schemeClr val="tx1"/>
                </a:solidFill>
                <a:latin typeface="Arial" charset="0"/>
                <a:cs typeface="Arial" charset="0"/>
              </a:rPr>
              <a:t>Menu PLEX </a:t>
            </a:r>
            <a:r>
              <a:rPr lang="de-DE" altLang="de-DE" sz="2400" b="0" dirty="0" smtClean="0">
                <a:solidFill>
                  <a:schemeClr val="tx1"/>
                </a:solidFill>
                <a:latin typeface="Arial" charset="0"/>
                <a:cs typeface="Arial" charset="0"/>
                <a:sym typeface="Wingdings" pitchFamily="2" charset="2"/>
              </a:rPr>
              <a:t> </a:t>
            </a:r>
            <a:r>
              <a:rPr lang="de-DE" altLang="de-DE" sz="2400" b="0" i="1" dirty="0" smtClean="0">
                <a:solidFill>
                  <a:schemeClr val="tx1"/>
                </a:solidFill>
                <a:latin typeface="Arial" charset="0"/>
                <a:cs typeface="Arial" charset="0"/>
              </a:rPr>
              <a:t>.</a:t>
            </a:r>
            <a:r>
              <a:rPr lang="de-DE" altLang="de-DE" sz="2400" b="0" i="1" dirty="0" err="1" smtClean="0">
                <a:solidFill>
                  <a:schemeClr val="tx1"/>
                </a:solidFill>
                <a:latin typeface="Arial" charset="0"/>
                <a:cs typeface="Arial" charset="0"/>
              </a:rPr>
              <a:t>csv</a:t>
            </a:r>
            <a:r>
              <a:rPr lang="de-DE" altLang="de-DE" sz="2400" b="0" i="1" dirty="0" smtClean="0">
                <a:solidFill>
                  <a:schemeClr val="tx1"/>
                </a:solidFill>
                <a:latin typeface="Arial" charset="0"/>
                <a:cs typeface="Arial" charset="0"/>
              </a:rPr>
              <a:t>-import</a:t>
            </a:r>
            <a:endParaRPr lang="de-DE" altLang="de-DE" sz="2400" b="0" dirty="0" smtClean="0">
              <a:solidFill>
                <a:schemeClr val="tx1"/>
              </a:solidFill>
              <a:latin typeface="Arial" charset="0"/>
              <a:cs typeface="Arial" charset="0"/>
            </a:endParaRPr>
          </a:p>
        </p:txBody>
      </p:sp>
    </p:spTree>
    <p:extLst>
      <p:ext uri="{BB962C8B-B14F-4D97-AF65-F5344CB8AC3E}">
        <p14:creationId xmlns:p14="http://schemas.microsoft.com/office/powerpoint/2010/main" val="3431578230"/>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2" name="Titel 1"/>
          <p:cNvSpPr>
            <a:spLocks noGrp="1"/>
          </p:cNvSpPr>
          <p:nvPr>
            <p:ph type="title" idx="4294967295"/>
          </p:nvPr>
        </p:nvSpPr>
        <p:spPr>
          <a:xfrm>
            <a:off x="395288" y="1052513"/>
            <a:ext cx="8353425" cy="385762"/>
          </a:xfrm>
        </p:spPr>
        <p:txBody>
          <a:bodyPr/>
          <a:lstStyle/>
          <a:p>
            <a:pPr eaLnBrk="1" hangingPunct="1"/>
            <a:r>
              <a:rPr lang="de-DE" altLang="de-DE" sz="2000" b="0" dirty="0" smtClean="0">
                <a:solidFill>
                  <a:schemeClr val="tx1"/>
                </a:solidFill>
                <a:latin typeface="Arial" charset="0"/>
                <a:cs typeface="Arial" charset="0"/>
              </a:rPr>
              <a:t>Main </a:t>
            </a:r>
            <a:r>
              <a:rPr lang="de-DE" altLang="de-DE" sz="2000" b="0" dirty="0" err="1" smtClean="0">
                <a:solidFill>
                  <a:schemeClr val="tx1"/>
                </a:solidFill>
                <a:latin typeface="Arial" charset="0"/>
                <a:cs typeface="Arial" charset="0"/>
              </a:rPr>
              <a:t>processes</a:t>
            </a:r>
            <a:r>
              <a:rPr lang="de-DE" altLang="de-DE" sz="2000" b="0" dirty="0" smtClean="0">
                <a:solidFill>
                  <a:schemeClr val="tx1"/>
                </a:solidFill>
                <a:latin typeface="Arial" charset="0"/>
                <a:cs typeface="Arial" charset="0"/>
              </a:rPr>
              <a:t> </a:t>
            </a:r>
            <a:r>
              <a:rPr lang="de-DE" altLang="de-DE" sz="2000" b="0" dirty="0" smtClean="0">
                <a:solidFill>
                  <a:schemeClr val="tx1"/>
                </a:solidFill>
                <a:latin typeface="Arial" charset="0"/>
                <a:cs typeface="Arial" charset="0"/>
                <a:sym typeface="Wingdings" pitchFamily="2" charset="2"/>
              </a:rPr>
              <a:t> </a:t>
            </a:r>
            <a:r>
              <a:rPr lang="de-DE" altLang="de-DE" sz="2000" b="0" dirty="0" smtClean="0">
                <a:solidFill>
                  <a:schemeClr val="tx1"/>
                </a:solidFill>
                <a:latin typeface="Arial" charset="0"/>
                <a:cs typeface="Arial" charset="0"/>
              </a:rPr>
              <a:t>Menu PLEX </a:t>
            </a:r>
            <a:r>
              <a:rPr lang="de-DE" altLang="de-DE" sz="2000" b="0" dirty="0" smtClean="0">
                <a:solidFill>
                  <a:schemeClr val="tx1"/>
                </a:solidFill>
                <a:latin typeface="Arial" charset="0"/>
                <a:cs typeface="Arial" charset="0"/>
                <a:sym typeface="Wingdings" pitchFamily="2" charset="2"/>
              </a:rPr>
              <a:t> </a:t>
            </a:r>
            <a:r>
              <a:rPr lang="de-DE" altLang="de-DE" sz="2000" b="0" i="1" dirty="0" smtClean="0">
                <a:solidFill>
                  <a:schemeClr val="tx1"/>
                </a:solidFill>
                <a:latin typeface="Arial" charset="0"/>
                <a:cs typeface="Arial" charset="0"/>
              </a:rPr>
              <a:t>Add </a:t>
            </a:r>
            <a:r>
              <a:rPr lang="de-DE" altLang="de-DE" sz="2000" b="0" i="1" dirty="0" err="1" smtClean="0">
                <a:solidFill>
                  <a:schemeClr val="tx1"/>
                </a:solidFill>
                <a:latin typeface="Arial" charset="0"/>
                <a:cs typeface="Arial" charset="0"/>
              </a:rPr>
              <a:t>triples</a:t>
            </a:r>
            <a:endParaRPr lang="de-DE" altLang="de-DE" sz="2000" b="0" dirty="0" smtClean="0">
              <a:solidFill>
                <a:schemeClr val="tx1"/>
              </a:solidFill>
              <a:latin typeface="Arial" charset="0"/>
              <a:cs typeface="Arial" charset="0"/>
            </a:endParaRPr>
          </a:p>
        </p:txBody>
      </p:sp>
      <p:sp>
        <p:nvSpPr>
          <p:cNvPr id="35844" name="Titel 1"/>
          <p:cNvSpPr>
            <a:spLocks/>
          </p:cNvSpPr>
          <p:nvPr/>
        </p:nvSpPr>
        <p:spPr bwMode="black">
          <a:xfrm>
            <a:off x="395288" y="333375"/>
            <a:ext cx="6880225" cy="385763"/>
          </a:xfrm>
          <a:prstGeom prst="rect">
            <a:avLst/>
          </a:prstGeom>
          <a:noFill/>
          <a:ln w="9525">
            <a:noFill/>
            <a:miter lim="800000"/>
            <a:headEnd/>
            <a:tailEnd/>
          </a:ln>
        </p:spPr>
        <p:txBody>
          <a:bodyPr lIns="0" tIns="0" rIns="0" bIns="0"/>
          <a:lstStyle/>
          <a:p>
            <a:pPr defTabSz="457200">
              <a:lnSpc>
                <a:spcPct val="90000"/>
              </a:lnSpc>
            </a:pPr>
            <a:r>
              <a:rPr lang="de-DE" sz="2600" dirty="0">
                <a:solidFill>
                  <a:schemeClr val="bg1"/>
                </a:solidFill>
                <a:latin typeface="Calibri" pitchFamily="34" charset="0"/>
                <a:ea typeface="FS Joey"/>
                <a:cs typeface="FS Joey"/>
              </a:rPr>
              <a:t>Different </a:t>
            </a:r>
            <a:r>
              <a:rPr lang="de-DE" sz="2600" dirty="0" err="1" smtClean="0">
                <a:solidFill>
                  <a:schemeClr val="bg1"/>
                </a:solidFill>
                <a:latin typeface="Calibri" pitchFamily="34" charset="0"/>
                <a:ea typeface="FS Joey"/>
                <a:cs typeface="FS Joey"/>
              </a:rPr>
              <a:t>aspects</a:t>
            </a:r>
            <a:r>
              <a:rPr lang="de-DE" sz="2600" dirty="0" smtClean="0">
                <a:solidFill>
                  <a:schemeClr val="bg1"/>
                </a:solidFill>
                <a:latin typeface="Calibri" pitchFamily="34" charset="0"/>
                <a:ea typeface="FS Joey"/>
                <a:cs typeface="FS Joey"/>
              </a:rPr>
              <a:t> </a:t>
            </a:r>
            <a:r>
              <a:rPr lang="de-DE" sz="2600" dirty="0" err="1">
                <a:solidFill>
                  <a:schemeClr val="bg1"/>
                </a:solidFill>
                <a:latin typeface="Calibri" pitchFamily="34" charset="0"/>
                <a:ea typeface="FS Joey"/>
                <a:cs typeface="FS Joey"/>
              </a:rPr>
              <a:t>of</a:t>
            </a:r>
            <a:r>
              <a:rPr lang="de-DE" sz="2600" dirty="0">
                <a:solidFill>
                  <a:schemeClr val="bg1"/>
                </a:solidFill>
                <a:latin typeface="Calibri" pitchFamily="34" charset="0"/>
                <a:ea typeface="FS Joey"/>
                <a:cs typeface="FS Joey"/>
              </a:rPr>
              <a:t> Tools4Plex</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484784"/>
            <a:ext cx="5859724" cy="424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feld 1"/>
          <p:cNvSpPr txBox="1"/>
          <p:nvPr/>
        </p:nvSpPr>
        <p:spPr>
          <a:xfrm>
            <a:off x="6372200" y="1916832"/>
            <a:ext cx="2520280" cy="2554545"/>
          </a:xfrm>
          <a:prstGeom prst="rect">
            <a:avLst/>
          </a:prstGeom>
          <a:noFill/>
        </p:spPr>
        <p:txBody>
          <a:bodyPr wrap="square" rtlCol="0">
            <a:spAutoFit/>
          </a:bodyPr>
          <a:lstStyle/>
          <a:p>
            <a:r>
              <a:rPr lang="de-DE" sz="2000" dirty="0" err="1" smtClean="0">
                <a:solidFill>
                  <a:schemeClr val="tx1"/>
                </a:solidFill>
                <a:latin typeface="+mn-lt"/>
              </a:rPr>
              <a:t>Depending</a:t>
            </a:r>
            <a:r>
              <a:rPr lang="de-DE" sz="2000" dirty="0" smtClean="0">
                <a:solidFill>
                  <a:schemeClr val="tx1"/>
                </a:solidFill>
                <a:latin typeface="+mn-lt"/>
              </a:rPr>
              <a:t> on </a:t>
            </a:r>
            <a:r>
              <a:rPr lang="de-DE" sz="2000" dirty="0" err="1" smtClean="0">
                <a:solidFill>
                  <a:schemeClr val="tx1"/>
                </a:solidFill>
                <a:latin typeface="+mn-lt"/>
              </a:rPr>
              <a:t>the</a:t>
            </a:r>
            <a:r>
              <a:rPr lang="de-DE" sz="2000" dirty="0" smtClean="0">
                <a:solidFill>
                  <a:schemeClr val="tx1"/>
                </a:solidFill>
                <a:latin typeface="+mn-lt"/>
              </a:rPr>
              <a:t> </a:t>
            </a:r>
            <a:r>
              <a:rPr lang="de-DE" sz="2000" dirty="0" err="1" smtClean="0">
                <a:solidFill>
                  <a:schemeClr val="tx1"/>
                </a:solidFill>
                <a:latin typeface="+mn-lt"/>
              </a:rPr>
              <a:t>selected</a:t>
            </a:r>
            <a:r>
              <a:rPr lang="de-DE" sz="2000" dirty="0" smtClean="0">
                <a:solidFill>
                  <a:schemeClr val="tx1"/>
                </a:solidFill>
                <a:latin typeface="+mn-lt"/>
              </a:rPr>
              <a:t> </a:t>
            </a:r>
            <a:r>
              <a:rPr lang="de-DE" sz="2000" dirty="0" err="1" smtClean="0">
                <a:solidFill>
                  <a:schemeClr val="tx1"/>
                </a:solidFill>
                <a:latin typeface="+mn-lt"/>
              </a:rPr>
              <a:t>objects</a:t>
            </a:r>
            <a:r>
              <a:rPr lang="de-DE" sz="2000" dirty="0" smtClean="0">
                <a:solidFill>
                  <a:schemeClr val="tx1"/>
                </a:solidFill>
                <a:latin typeface="+mn-lt"/>
              </a:rPr>
              <a:t> </a:t>
            </a:r>
            <a:r>
              <a:rPr lang="de-DE" sz="2000" dirty="0" err="1" smtClean="0">
                <a:solidFill>
                  <a:schemeClr val="tx1"/>
                </a:solidFill>
                <a:latin typeface="+mn-lt"/>
              </a:rPr>
              <a:t>and</a:t>
            </a:r>
            <a:r>
              <a:rPr lang="de-DE" sz="2000" dirty="0" smtClean="0">
                <a:solidFill>
                  <a:schemeClr val="tx1"/>
                </a:solidFill>
                <a:latin typeface="+mn-lt"/>
              </a:rPr>
              <a:t> </a:t>
            </a:r>
            <a:r>
              <a:rPr lang="de-DE" sz="2000" dirty="0" err="1" smtClean="0">
                <a:solidFill>
                  <a:schemeClr val="tx1"/>
                </a:solidFill>
                <a:latin typeface="+mn-lt"/>
              </a:rPr>
              <a:t>verb</a:t>
            </a:r>
            <a:r>
              <a:rPr lang="de-DE" sz="2000" dirty="0" smtClean="0">
                <a:solidFill>
                  <a:schemeClr val="tx1"/>
                </a:solidFill>
                <a:latin typeface="+mn-lt"/>
              </a:rPr>
              <a:t> </a:t>
            </a:r>
            <a:r>
              <a:rPr lang="de-DE" sz="2000" dirty="0" err="1" smtClean="0">
                <a:solidFill>
                  <a:schemeClr val="tx1"/>
                </a:solidFill>
                <a:latin typeface="+mn-lt"/>
              </a:rPr>
              <a:t>names</a:t>
            </a:r>
            <a:r>
              <a:rPr lang="de-DE" sz="2000" dirty="0" smtClean="0">
                <a:solidFill>
                  <a:schemeClr val="tx1"/>
                </a:solidFill>
                <a:latin typeface="+mn-lt"/>
              </a:rPr>
              <a:t>, </a:t>
            </a:r>
            <a:r>
              <a:rPr lang="de-DE" sz="2000" dirty="0" err="1" smtClean="0">
                <a:solidFill>
                  <a:schemeClr val="tx1"/>
                </a:solidFill>
                <a:latin typeface="+mn-lt"/>
              </a:rPr>
              <a:t>new</a:t>
            </a:r>
            <a:r>
              <a:rPr lang="de-DE" sz="2000" dirty="0" smtClean="0">
                <a:solidFill>
                  <a:schemeClr val="tx1"/>
                </a:solidFill>
                <a:latin typeface="+mn-lt"/>
              </a:rPr>
              <a:t> </a:t>
            </a:r>
            <a:r>
              <a:rPr lang="de-DE" sz="2000" dirty="0" err="1" smtClean="0">
                <a:solidFill>
                  <a:schemeClr val="tx1"/>
                </a:solidFill>
                <a:latin typeface="+mn-lt"/>
              </a:rPr>
              <a:t>triples</a:t>
            </a:r>
            <a:r>
              <a:rPr lang="de-DE" sz="2000" dirty="0" smtClean="0">
                <a:solidFill>
                  <a:schemeClr val="tx1"/>
                </a:solidFill>
                <a:latin typeface="+mn-lt"/>
              </a:rPr>
              <a:t> </a:t>
            </a:r>
            <a:r>
              <a:rPr lang="de-DE" sz="2000" dirty="0" err="1" smtClean="0">
                <a:solidFill>
                  <a:schemeClr val="tx1"/>
                </a:solidFill>
                <a:latin typeface="+mn-lt"/>
              </a:rPr>
              <a:t>are</a:t>
            </a:r>
            <a:r>
              <a:rPr lang="de-DE" sz="2000" dirty="0" smtClean="0">
                <a:solidFill>
                  <a:schemeClr val="tx1"/>
                </a:solidFill>
                <a:latin typeface="+mn-lt"/>
              </a:rPr>
              <a:t> </a:t>
            </a:r>
            <a:r>
              <a:rPr lang="de-DE" sz="2000" dirty="0" err="1" smtClean="0">
                <a:solidFill>
                  <a:schemeClr val="tx1"/>
                </a:solidFill>
                <a:latin typeface="+mn-lt"/>
              </a:rPr>
              <a:t>created</a:t>
            </a:r>
            <a:r>
              <a:rPr lang="de-DE" sz="2000" dirty="0" smtClean="0">
                <a:solidFill>
                  <a:schemeClr val="tx1"/>
                </a:solidFill>
                <a:latin typeface="+mn-lt"/>
              </a:rPr>
              <a:t>.</a:t>
            </a:r>
          </a:p>
          <a:p>
            <a:endParaRPr lang="de-DE" sz="2000" dirty="0" smtClean="0">
              <a:solidFill>
                <a:schemeClr val="tx1"/>
              </a:solidFill>
              <a:latin typeface="+mn-lt"/>
            </a:endParaRPr>
          </a:p>
          <a:p>
            <a:r>
              <a:rPr lang="de-DE" sz="2000" dirty="0" err="1" smtClean="0">
                <a:latin typeface="+mn-lt"/>
              </a:rPr>
              <a:t>Example</a:t>
            </a:r>
            <a:r>
              <a:rPr lang="de-DE" sz="2000" dirty="0" smtClean="0">
                <a:latin typeface="+mn-lt"/>
              </a:rPr>
              <a:t>:</a:t>
            </a:r>
          </a:p>
          <a:p>
            <a:r>
              <a:rPr lang="de-DE" sz="2000" dirty="0" err="1" smtClean="0">
                <a:solidFill>
                  <a:schemeClr val="tx1"/>
                </a:solidFill>
                <a:latin typeface="+mn-lt"/>
              </a:rPr>
              <a:t>EntIsEnt</a:t>
            </a:r>
            <a:endParaRPr lang="de-DE" sz="2000" dirty="0" smtClean="0">
              <a:solidFill>
                <a:schemeClr val="tx1"/>
              </a:solidFill>
              <a:latin typeface="+mn-lt"/>
            </a:endParaRPr>
          </a:p>
          <a:p>
            <a:endParaRPr lang="de-DE" sz="2000" dirty="0" smtClean="0">
              <a:solidFill>
                <a:schemeClr val="tx1"/>
              </a:solidFill>
              <a:latin typeface="+mn-lt"/>
            </a:endParaRPr>
          </a:p>
        </p:txBody>
      </p:sp>
      <p:sp>
        <p:nvSpPr>
          <p:cNvPr id="6" name="Textfeld 5"/>
          <p:cNvSpPr txBox="1"/>
          <p:nvPr/>
        </p:nvSpPr>
        <p:spPr>
          <a:xfrm>
            <a:off x="6433855" y="4213537"/>
            <a:ext cx="2492990" cy="1015663"/>
          </a:xfrm>
          <a:prstGeom prst="rect">
            <a:avLst/>
          </a:prstGeom>
          <a:noFill/>
        </p:spPr>
        <p:txBody>
          <a:bodyPr wrap="none" rtlCol="0">
            <a:spAutoFit/>
          </a:bodyPr>
          <a:lstStyle/>
          <a:p>
            <a:r>
              <a:rPr lang="de-DE" sz="6000" dirty="0" smtClean="0">
                <a:solidFill>
                  <a:schemeClr val="bg1">
                    <a:lumMod val="50000"/>
                  </a:schemeClr>
                </a:solidFill>
                <a:latin typeface="Arial" panose="020B0604020202020204" pitchFamily="34" charset="0"/>
                <a:cs typeface="Arial" panose="020B0604020202020204" pitchFamily="34" charset="0"/>
              </a:rPr>
              <a:t>DEMO</a:t>
            </a:r>
          </a:p>
        </p:txBody>
      </p:sp>
    </p:spTree>
    <p:extLst>
      <p:ext uri="{BB962C8B-B14F-4D97-AF65-F5344CB8AC3E}">
        <p14:creationId xmlns:p14="http://schemas.microsoft.com/office/powerpoint/2010/main" val="2933573020"/>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8" name="Titel 1"/>
          <p:cNvSpPr>
            <a:spLocks noGrp="1"/>
          </p:cNvSpPr>
          <p:nvPr>
            <p:ph type="title" idx="4294967295"/>
          </p:nvPr>
        </p:nvSpPr>
        <p:spPr>
          <a:xfrm>
            <a:off x="395288" y="1052513"/>
            <a:ext cx="8353425" cy="385762"/>
          </a:xfrm>
        </p:spPr>
        <p:txBody>
          <a:bodyPr/>
          <a:lstStyle/>
          <a:p>
            <a:pPr eaLnBrk="1" hangingPunct="1"/>
            <a:r>
              <a:rPr lang="de-DE" altLang="de-DE" smtClean="0">
                <a:latin typeface="Arial" charset="0"/>
                <a:cs typeface="Arial" charset="0"/>
              </a:rPr>
              <a:t>Hauptfunktionen </a:t>
            </a:r>
            <a:r>
              <a:rPr lang="de-DE" altLang="de-DE" smtClean="0">
                <a:latin typeface="Arial" charset="0"/>
                <a:cs typeface="Arial" charset="0"/>
                <a:sym typeface="Wingdings" pitchFamily="2" charset="2"/>
              </a:rPr>
              <a:t> </a:t>
            </a:r>
            <a:r>
              <a:rPr lang="de-DE" altLang="de-DE" smtClean="0">
                <a:latin typeface="Arial" charset="0"/>
                <a:cs typeface="Arial" charset="0"/>
              </a:rPr>
              <a:t>Die PlexBox </a:t>
            </a:r>
            <a:r>
              <a:rPr lang="de-DE" altLang="de-DE" smtClean="0">
                <a:latin typeface="Arial" charset="0"/>
                <a:cs typeface="Arial" charset="0"/>
                <a:sym typeface="Wingdings" pitchFamily="2" charset="2"/>
              </a:rPr>
              <a:t> </a:t>
            </a:r>
            <a:r>
              <a:rPr lang="de-DE" altLang="de-DE" i="1" smtClean="0">
                <a:latin typeface="Arial" charset="0"/>
                <a:cs typeface="Arial" charset="0"/>
              </a:rPr>
              <a:t>Create triples </a:t>
            </a:r>
            <a:r>
              <a:rPr lang="de-DE" altLang="de-DE" smtClean="0">
                <a:latin typeface="Arial" charset="0"/>
                <a:cs typeface="Arial" charset="0"/>
              </a:rPr>
              <a:t>(Templates)</a:t>
            </a:r>
          </a:p>
        </p:txBody>
      </p:sp>
      <p:sp>
        <p:nvSpPr>
          <p:cNvPr id="7" name="Titel 1"/>
          <p:cNvSpPr>
            <a:spLocks/>
          </p:cNvSpPr>
          <p:nvPr/>
        </p:nvSpPr>
        <p:spPr bwMode="black">
          <a:xfrm>
            <a:off x="395288" y="333375"/>
            <a:ext cx="6880225" cy="385763"/>
          </a:xfrm>
          <a:prstGeom prst="rect">
            <a:avLst/>
          </a:prstGeom>
          <a:noFill/>
          <a:ln w="9525">
            <a:noFill/>
            <a:miter lim="800000"/>
            <a:headEnd/>
            <a:tailEnd/>
          </a:ln>
        </p:spPr>
        <p:txBody>
          <a:bodyPr lIns="0" tIns="0" rIns="0" bIns="0"/>
          <a:lstStyle/>
          <a:p>
            <a:pPr defTabSz="457200">
              <a:lnSpc>
                <a:spcPct val="90000"/>
              </a:lnSpc>
            </a:pPr>
            <a:r>
              <a:rPr lang="de-DE" sz="2600" dirty="0">
                <a:solidFill>
                  <a:schemeClr val="bg1"/>
                </a:solidFill>
                <a:latin typeface="Calibri" pitchFamily="34" charset="0"/>
                <a:ea typeface="FS Joey"/>
                <a:cs typeface="FS Joey"/>
              </a:rPr>
              <a:t>Different </a:t>
            </a:r>
            <a:r>
              <a:rPr lang="de-DE" sz="2600" dirty="0" err="1">
                <a:solidFill>
                  <a:schemeClr val="bg1"/>
                </a:solidFill>
                <a:latin typeface="Calibri" pitchFamily="34" charset="0"/>
                <a:ea typeface="FS Joey"/>
                <a:cs typeface="FS Joey"/>
              </a:rPr>
              <a:t>aspects</a:t>
            </a:r>
            <a:r>
              <a:rPr lang="de-DE" sz="2600" dirty="0">
                <a:solidFill>
                  <a:schemeClr val="bg1"/>
                </a:solidFill>
                <a:latin typeface="Calibri" pitchFamily="34" charset="0"/>
                <a:ea typeface="FS Joey"/>
                <a:cs typeface="FS Joey"/>
              </a:rPr>
              <a:t> </a:t>
            </a:r>
            <a:r>
              <a:rPr lang="de-DE" sz="2600" dirty="0" err="1">
                <a:solidFill>
                  <a:schemeClr val="bg1"/>
                </a:solidFill>
                <a:latin typeface="Calibri" pitchFamily="34" charset="0"/>
                <a:ea typeface="FS Joey"/>
                <a:cs typeface="FS Joey"/>
              </a:rPr>
              <a:t>of</a:t>
            </a:r>
            <a:r>
              <a:rPr lang="de-DE" sz="2600" dirty="0">
                <a:solidFill>
                  <a:schemeClr val="bg1"/>
                </a:solidFill>
                <a:latin typeface="Calibri" pitchFamily="34" charset="0"/>
                <a:ea typeface="FS Joey"/>
                <a:cs typeface="FS Joey"/>
              </a:rPr>
              <a:t> Tools4Plex</a:t>
            </a:r>
          </a:p>
        </p:txBody>
      </p:sp>
      <p:sp>
        <p:nvSpPr>
          <p:cNvPr id="8" name="Titel 1"/>
          <p:cNvSpPr txBox="1">
            <a:spLocks/>
          </p:cNvSpPr>
          <p:nvPr/>
        </p:nvSpPr>
        <p:spPr bwMode="black">
          <a:xfrm>
            <a:off x="547688" y="980728"/>
            <a:ext cx="8353425" cy="3857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defTabSz="457200" rtl="0" eaLnBrk="0" fontAlgn="base" hangingPunct="0">
              <a:lnSpc>
                <a:spcPct val="90000"/>
              </a:lnSpc>
              <a:spcBef>
                <a:spcPct val="0"/>
              </a:spcBef>
              <a:spcAft>
                <a:spcPct val="0"/>
              </a:spcAft>
              <a:defRPr sz="2600" b="1" kern="1200">
                <a:solidFill>
                  <a:schemeClr val="bg1"/>
                </a:solidFill>
                <a:latin typeface="+mj-lt"/>
                <a:ea typeface="FS Joey"/>
                <a:cs typeface="FS Joey" pitchFamily="50" charset="0"/>
              </a:defRPr>
            </a:lvl1pPr>
            <a:lvl2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2pPr>
            <a:lvl3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3pPr>
            <a:lvl4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4pPr>
            <a:lvl5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5pPr>
            <a:lvl6pPr marL="4572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6pPr>
            <a:lvl7pPr marL="9144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7pPr>
            <a:lvl8pPr marL="13716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8pPr>
            <a:lvl9pPr marL="18288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9pPr>
          </a:lstStyle>
          <a:p>
            <a:pPr eaLnBrk="1" hangingPunct="1"/>
            <a:r>
              <a:rPr lang="de-DE" altLang="de-DE" sz="2400" b="0" dirty="0" smtClean="0">
                <a:solidFill>
                  <a:schemeClr val="tx1"/>
                </a:solidFill>
                <a:latin typeface="Arial" charset="0"/>
                <a:cs typeface="Arial" charset="0"/>
              </a:rPr>
              <a:t>Main </a:t>
            </a:r>
            <a:r>
              <a:rPr lang="de-DE" altLang="de-DE" sz="2400" b="0" dirty="0" err="1" smtClean="0">
                <a:solidFill>
                  <a:schemeClr val="tx1"/>
                </a:solidFill>
                <a:latin typeface="Arial" charset="0"/>
                <a:cs typeface="Arial" charset="0"/>
              </a:rPr>
              <a:t>processes</a:t>
            </a:r>
            <a:r>
              <a:rPr lang="de-DE" altLang="de-DE" sz="2400" b="0" dirty="0" smtClean="0">
                <a:solidFill>
                  <a:schemeClr val="tx1"/>
                </a:solidFill>
                <a:latin typeface="Arial" charset="0"/>
                <a:cs typeface="Arial" charset="0"/>
              </a:rPr>
              <a:t> </a:t>
            </a:r>
            <a:r>
              <a:rPr lang="de-DE" altLang="de-DE" sz="2400" b="0" dirty="0" smtClean="0">
                <a:solidFill>
                  <a:schemeClr val="tx1"/>
                </a:solidFill>
                <a:latin typeface="Arial" charset="0"/>
                <a:cs typeface="Arial" charset="0"/>
                <a:sym typeface="Wingdings" pitchFamily="2" charset="2"/>
              </a:rPr>
              <a:t> </a:t>
            </a:r>
            <a:r>
              <a:rPr lang="de-DE" altLang="de-DE" sz="2400" b="0" dirty="0" smtClean="0">
                <a:solidFill>
                  <a:schemeClr val="tx1"/>
                </a:solidFill>
                <a:latin typeface="Arial" charset="0"/>
                <a:cs typeface="Arial" charset="0"/>
              </a:rPr>
              <a:t>Menu PLEX </a:t>
            </a:r>
            <a:r>
              <a:rPr lang="de-DE" altLang="de-DE" sz="2400" b="0" dirty="0" smtClean="0">
                <a:solidFill>
                  <a:schemeClr val="tx1"/>
                </a:solidFill>
                <a:latin typeface="Arial" charset="0"/>
                <a:cs typeface="Arial" charset="0"/>
                <a:sym typeface="Wingdings" pitchFamily="2" charset="2"/>
              </a:rPr>
              <a:t> </a:t>
            </a:r>
            <a:r>
              <a:rPr lang="de-DE" altLang="de-DE" sz="2400" b="0" i="1" dirty="0" smtClean="0">
                <a:solidFill>
                  <a:schemeClr val="tx1"/>
                </a:solidFill>
                <a:latin typeface="Arial" charset="0"/>
                <a:cs typeface="Arial" charset="0"/>
              </a:rPr>
              <a:t>Change </a:t>
            </a:r>
            <a:r>
              <a:rPr lang="de-DE" altLang="de-DE" sz="2400" b="0" i="1" dirty="0" err="1" smtClean="0">
                <a:solidFill>
                  <a:schemeClr val="tx1"/>
                </a:solidFill>
                <a:latin typeface="Arial" charset="0"/>
                <a:cs typeface="Arial" charset="0"/>
              </a:rPr>
              <a:t>triples</a:t>
            </a:r>
            <a:endParaRPr lang="de-DE" altLang="de-DE" sz="2400" b="0" dirty="0" smtClean="0">
              <a:solidFill>
                <a:schemeClr val="tx1"/>
              </a:solidFill>
              <a:latin typeface="Arial" charset="0"/>
              <a:cs typeface="Arial"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21193"/>
            <a:ext cx="9144000" cy="6140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2952351"/>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8" name="Titel 1"/>
          <p:cNvSpPr>
            <a:spLocks noGrp="1"/>
          </p:cNvSpPr>
          <p:nvPr>
            <p:ph type="title" idx="4294967295"/>
          </p:nvPr>
        </p:nvSpPr>
        <p:spPr>
          <a:xfrm>
            <a:off x="395288" y="1052513"/>
            <a:ext cx="8353425" cy="385762"/>
          </a:xfrm>
        </p:spPr>
        <p:txBody>
          <a:bodyPr/>
          <a:lstStyle/>
          <a:p>
            <a:pPr eaLnBrk="1" hangingPunct="1"/>
            <a:r>
              <a:rPr lang="de-DE" altLang="de-DE" smtClean="0">
                <a:latin typeface="Arial" charset="0"/>
                <a:cs typeface="Arial" charset="0"/>
              </a:rPr>
              <a:t>Hauptfunktionen </a:t>
            </a:r>
            <a:r>
              <a:rPr lang="de-DE" altLang="de-DE" smtClean="0">
                <a:latin typeface="Arial" charset="0"/>
                <a:cs typeface="Arial" charset="0"/>
                <a:sym typeface="Wingdings" pitchFamily="2" charset="2"/>
              </a:rPr>
              <a:t> </a:t>
            </a:r>
            <a:r>
              <a:rPr lang="de-DE" altLang="de-DE" smtClean="0">
                <a:latin typeface="Arial" charset="0"/>
                <a:cs typeface="Arial" charset="0"/>
              </a:rPr>
              <a:t>Die PlexBox </a:t>
            </a:r>
            <a:r>
              <a:rPr lang="de-DE" altLang="de-DE" smtClean="0">
                <a:latin typeface="Arial" charset="0"/>
                <a:cs typeface="Arial" charset="0"/>
                <a:sym typeface="Wingdings" pitchFamily="2" charset="2"/>
              </a:rPr>
              <a:t> </a:t>
            </a:r>
            <a:r>
              <a:rPr lang="de-DE" altLang="de-DE" i="1" smtClean="0">
                <a:latin typeface="Arial" charset="0"/>
                <a:cs typeface="Arial" charset="0"/>
              </a:rPr>
              <a:t>Create triples </a:t>
            </a:r>
            <a:r>
              <a:rPr lang="de-DE" altLang="de-DE" smtClean="0">
                <a:latin typeface="Arial" charset="0"/>
                <a:cs typeface="Arial" charset="0"/>
              </a:rPr>
              <a:t>(Templates)</a:t>
            </a:r>
          </a:p>
        </p:txBody>
      </p:sp>
      <p:sp>
        <p:nvSpPr>
          <p:cNvPr id="7" name="Titel 1"/>
          <p:cNvSpPr>
            <a:spLocks/>
          </p:cNvSpPr>
          <p:nvPr/>
        </p:nvSpPr>
        <p:spPr bwMode="black">
          <a:xfrm>
            <a:off x="572095" y="333375"/>
            <a:ext cx="6880225" cy="385763"/>
          </a:xfrm>
          <a:prstGeom prst="rect">
            <a:avLst/>
          </a:prstGeom>
          <a:noFill/>
          <a:ln w="9525">
            <a:noFill/>
            <a:miter lim="800000"/>
            <a:headEnd/>
            <a:tailEnd/>
          </a:ln>
        </p:spPr>
        <p:txBody>
          <a:bodyPr lIns="0" tIns="0" rIns="0" bIns="0"/>
          <a:lstStyle/>
          <a:p>
            <a:pPr defTabSz="457200">
              <a:lnSpc>
                <a:spcPct val="90000"/>
              </a:lnSpc>
            </a:pPr>
            <a:r>
              <a:rPr lang="de-DE" sz="2600" dirty="0">
                <a:solidFill>
                  <a:schemeClr val="bg1"/>
                </a:solidFill>
                <a:latin typeface="Calibri" pitchFamily="34" charset="0"/>
                <a:ea typeface="FS Joey"/>
                <a:cs typeface="FS Joey"/>
              </a:rPr>
              <a:t>Different </a:t>
            </a:r>
            <a:r>
              <a:rPr lang="de-DE" sz="2600" dirty="0" err="1">
                <a:solidFill>
                  <a:schemeClr val="bg1"/>
                </a:solidFill>
                <a:latin typeface="Calibri" pitchFamily="34" charset="0"/>
                <a:ea typeface="FS Joey"/>
                <a:cs typeface="FS Joey"/>
              </a:rPr>
              <a:t>aspects</a:t>
            </a:r>
            <a:r>
              <a:rPr lang="de-DE" sz="2600" dirty="0">
                <a:solidFill>
                  <a:schemeClr val="bg1"/>
                </a:solidFill>
                <a:latin typeface="Calibri" pitchFamily="34" charset="0"/>
                <a:ea typeface="FS Joey"/>
                <a:cs typeface="FS Joey"/>
              </a:rPr>
              <a:t> </a:t>
            </a:r>
            <a:r>
              <a:rPr lang="de-DE" sz="2600" dirty="0" err="1">
                <a:solidFill>
                  <a:schemeClr val="bg1"/>
                </a:solidFill>
                <a:latin typeface="Calibri" pitchFamily="34" charset="0"/>
                <a:ea typeface="FS Joey"/>
                <a:cs typeface="FS Joey"/>
              </a:rPr>
              <a:t>of</a:t>
            </a:r>
            <a:r>
              <a:rPr lang="de-DE" sz="2600" dirty="0">
                <a:solidFill>
                  <a:schemeClr val="bg1"/>
                </a:solidFill>
                <a:latin typeface="Calibri" pitchFamily="34" charset="0"/>
                <a:ea typeface="FS Joey"/>
                <a:cs typeface="FS Joey"/>
              </a:rPr>
              <a:t> Tools4Plex</a:t>
            </a:r>
          </a:p>
        </p:txBody>
      </p:sp>
      <p:sp>
        <p:nvSpPr>
          <p:cNvPr id="8" name="Titel 1"/>
          <p:cNvSpPr txBox="1">
            <a:spLocks/>
          </p:cNvSpPr>
          <p:nvPr/>
        </p:nvSpPr>
        <p:spPr bwMode="black">
          <a:xfrm>
            <a:off x="547688" y="980728"/>
            <a:ext cx="8353425" cy="3857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defTabSz="457200" rtl="0" eaLnBrk="0" fontAlgn="base" hangingPunct="0">
              <a:lnSpc>
                <a:spcPct val="90000"/>
              </a:lnSpc>
              <a:spcBef>
                <a:spcPct val="0"/>
              </a:spcBef>
              <a:spcAft>
                <a:spcPct val="0"/>
              </a:spcAft>
              <a:defRPr sz="2600" b="1" kern="1200">
                <a:solidFill>
                  <a:schemeClr val="bg1"/>
                </a:solidFill>
                <a:latin typeface="+mj-lt"/>
                <a:ea typeface="FS Joey"/>
                <a:cs typeface="FS Joey" pitchFamily="50" charset="0"/>
              </a:defRPr>
            </a:lvl1pPr>
            <a:lvl2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2pPr>
            <a:lvl3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3pPr>
            <a:lvl4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4pPr>
            <a:lvl5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5pPr>
            <a:lvl6pPr marL="4572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6pPr>
            <a:lvl7pPr marL="9144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7pPr>
            <a:lvl8pPr marL="13716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8pPr>
            <a:lvl9pPr marL="18288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9pPr>
          </a:lstStyle>
          <a:p>
            <a:pPr eaLnBrk="1" hangingPunct="1"/>
            <a:r>
              <a:rPr lang="de-DE" altLang="de-DE" sz="2400" b="0" dirty="0" smtClean="0">
                <a:solidFill>
                  <a:schemeClr val="tx1"/>
                </a:solidFill>
                <a:latin typeface="Arial" charset="0"/>
                <a:cs typeface="Arial" charset="0"/>
              </a:rPr>
              <a:t>Main </a:t>
            </a:r>
            <a:r>
              <a:rPr lang="de-DE" altLang="de-DE" sz="2400" b="0" dirty="0" err="1" smtClean="0">
                <a:solidFill>
                  <a:schemeClr val="tx1"/>
                </a:solidFill>
                <a:latin typeface="Arial" charset="0"/>
                <a:cs typeface="Arial" charset="0"/>
              </a:rPr>
              <a:t>processes</a:t>
            </a:r>
            <a:r>
              <a:rPr lang="de-DE" altLang="de-DE" sz="2400" b="0" dirty="0" smtClean="0">
                <a:solidFill>
                  <a:schemeClr val="tx1"/>
                </a:solidFill>
                <a:latin typeface="Arial" charset="0"/>
                <a:cs typeface="Arial" charset="0"/>
              </a:rPr>
              <a:t> </a:t>
            </a:r>
            <a:r>
              <a:rPr lang="de-DE" altLang="de-DE" sz="2400" b="0" dirty="0" smtClean="0">
                <a:solidFill>
                  <a:schemeClr val="tx1"/>
                </a:solidFill>
                <a:latin typeface="Arial" charset="0"/>
                <a:cs typeface="Arial" charset="0"/>
                <a:sym typeface="Wingdings" pitchFamily="2" charset="2"/>
              </a:rPr>
              <a:t> </a:t>
            </a:r>
            <a:r>
              <a:rPr lang="de-DE" altLang="de-DE" sz="2400" b="0" dirty="0">
                <a:solidFill>
                  <a:schemeClr val="tx1"/>
                </a:solidFill>
                <a:latin typeface="Arial" charset="0"/>
                <a:cs typeface="Arial" charset="0"/>
              </a:rPr>
              <a:t>Menu PLEX </a:t>
            </a:r>
            <a:r>
              <a:rPr lang="de-DE" altLang="de-DE" sz="2400" b="0" dirty="0" smtClean="0">
                <a:solidFill>
                  <a:schemeClr val="tx1"/>
                </a:solidFill>
                <a:latin typeface="Arial" charset="0"/>
                <a:cs typeface="Arial" charset="0"/>
                <a:sym typeface="Wingdings" pitchFamily="2" charset="2"/>
              </a:rPr>
              <a:t> </a:t>
            </a:r>
            <a:r>
              <a:rPr lang="de-DE" altLang="de-DE" sz="2400" b="0" i="1" dirty="0" err="1" smtClean="0">
                <a:solidFill>
                  <a:schemeClr val="tx1"/>
                </a:solidFill>
                <a:latin typeface="Arial" charset="0"/>
                <a:cs typeface="Arial" charset="0"/>
              </a:rPr>
              <a:t>Process</a:t>
            </a:r>
            <a:endParaRPr lang="de-DE" altLang="de-DE" sz="2400" b="0" dirty="0" smtClean="0">
              <a:solidFill>
                <a:schemeClr val="tx1"/>
              </a:solidFill>
              <a:latin typeface="Arial" charset="0"/>
              <a:cs typeface="Arial"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688" y="1336030"/>
            <a:ext cx="6523260" cy="4727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feld 1"/>
          <p:cNvSpPr txBox="1"/>
          <p:nvPr/>
        </p:nvSpPr>
        <p:spPr>
          <a:xfrm>
            <a:off x="7092280" y="2060848"/>
            <a:ext cx="1890261" cy="3170099"/>
          </a:xfrm>
          <a:prstGeom prst="rect">
            <a:avLst/>
          </a:prstGeom>
          <a:noFill/>
        </p:spPr>
        <p:txBody>
          <a:bodyPr wrap="square" rtlCol="0">
            <a:spAutoFit/>
          </a:bodyPr>
          <a:lstStyle/>
          <a:p>
            <a:r>
              <a:rPr lang="de-DE" sz="2000" dirty="0" err="1" smtClean="0">
                <a:solidFill>
                  <a:schemeClr val="tx1"/>
                </a:solidFill>
                <a:latin typeface="+mn-lt"/>
              </a:rPr>
              <a:t>What</a:t>
            </a:r>
            <a:r>
              <a:rPr lang="de-DE" sz="2000" dirty="0" smtClean="0">
                <a:solidFill>
                  <a:schemeClr val="tx1"/>
                </a:solidFill>
                <a:latin typeface="+mn-lt"/>
              </a:rPr>
              <a:t> was just </a:t>
            </a:r>
            <a:r>
              <a:rPr lang="de-DE" sz="2000" dirty="0" err="1" smtClean="0">
                <a:solidFill>
                  <a:schemeClr val="tx1"/>
                </a:solidFill>
                <a:latin typeface="+mn-lt"/>
              </a:rPr>
              <a:t>shown</a:t>
            </a:r>
            <a:r>
              <a:rPr lang="de-DE" sz="2000" dirty="0" smtClean="0">
                <a:solidFill>
                  <a:schemeClr val="tx1"/>
                </a:solidFill>
                <a:latin typeface="+mn-lt"/>
              </a:rPr>
              <a:t>, </a:t>
            </a:r>
            <a:r>
              <a:rPr lang="de-DE" sz="2000" dirty="0" err="1" smtClean="0">
                <a:solidFill>
                  <a:schemeClr val="tx1"/>
                </a:solidFill>
                <a:latin typeface="+mn-lt"/>
              </a:rPr>
              <a:t>can</a:t>
            </a:r>
            <a:r>
              <a:rPr lang="de-DE" sz="2000" dirty="0" smtClean="0">
                <a:solidFill>
                  <a:schemeClr val="tx1"/>
                </a:solidFill>
                <a:latin typeface="+mn-lt"/>
              </a:rPr>
              <a:t> </a:t>
            </a:r>
            <a:r>
              <a:rPr lang="de-DE" sz="2000" dirty="0" err="1" smtClean="0">
                <a:solidFill>
                  <a:schemeClr val="tx1"/>
                </a:solidFill>
                <a:latin typeface="+mn-lt"/>
              </a:rPr>
              <a:t>be</a:t>
            </a:r>
            <a:r>
              <a:rPr lang="de-DE" sz="2000" dirty="0" smtClean="0">
                <a:solidFill>
                  <a:schemeClr val="tx1"/>
                </a:solidFill>
                <a:latin typeface="+mn-lt"/>
              </a:rPr>
              <a:t> </a:t>
            </a:r>
            <a:r>
              <a:rPr lang="de-DE" sz="2000" dirty="0" err="1" smtClean="0">
                <a:solidFill>
                  <a:schemeClr val="tx1"/>
                </a:solidFill>
                <a:latin typeface="+mn-lt"/>
              </a:rPr>
              <a:t>packaged</a:t>
            </a:r>
            <a:r>
              <a:rPr lang="de-DE" sz="2000" dirty="0" smtClean="0">
                <a:solidFill>
                  <a:schemeClr val="tx1"/>
                </a:solidFill>
                <a:latin typeface="+mn-lt"/>
              </a:rPr>
              <a:t> </a:t>
            </a:r>
            <a:r>
              <a:rPr lang="de-DE" sz="2000" dirty="0" err="1" smtClean="0">
                <a:solidFill>
                  <a:schemeClr val="tx1"/>
                </a:solidFill>
                <a:latin typeface="+mn-lt"/>
              </a:rPr>
              <a:t>into</a:t>
            </a:r>
            <a:r>
              <a:rPr lang="de-DE" sz="2000" dirty="0" smtClean="0">
                <a:solidFill>
                  <a:schemeClr val="tx1"/>
                </a:solidFill>
                <a:latin typeface="+mn-lt"/>
              </a:rPr>
              <a:t> </a:t>
            </a:r>
            <a:r>
              <a:rPr lang="de-DE" sz="2000" dirty="0" err="1" smtClean="0">
                <a:latin typeface="+mn-lt"/>
              </a:rPr>
              <a:t>p</a:t>
            </a:r>
            <a:r>
              <a:rPr lang="de-DE" sz="2000" dirty="0" err="1" smtClean="0">
                <a:solidFill>
                  <a:schemeClr val="tx1"/>
                </a:solidFill>
                <a:latin typeface="+mn-lt"/>
              </a:rPr>
              <a:t>rocess-steps</a:t>
            </a:r>
            <a:r>
              <a:rPr lang="de-DE" sz="2000" dirty="0" smtClean="0">
                <a:solidFill>
                  <a:schemeClr val="tx1"/>
                </a:solidFill>
                <a:latin typeface="+mn-lt"/>
              </a:rPr>
              <a:t> (</a:t>
            </a:r>
            <a:r>
              <a:rPr lang="de-DE" sz="2000" dirty="0" err="1" smtClean="0">
                <a:solidFill>
                  <a:schemeClr val="tx1"/>
                </a:solidFill>
                <a:latin typeface="+mn-lt"/>
              </a:rPr>
              <a:t>which</a:t>
            </a:r>
            <a:r>
              <a:rPr lang="de-DE" sz="2000" dirty="0" smtClean="0">
                <a:solidFill>
                  <a:schemeClr val="tx1"/>
                </a:solidFill>
                <a:latin typeface="+mn-lt"/>
              </a:rPr>
              <a:t> </a:t>
            </a:r>
            <a:r>
              <a:rPr lang="de-DE" sz="2000" dirty="0" err="1" smtClean="0">
                <a:solidFill>
                  <a:schemeClr val="tx1"/>
                </a:solidFill>
                <a:latin typeface="+mn-lt"/>
              </a:rPr>
              <a:t>can</a:t>
            </a:r>
            <a:r>
              <a:rPr lang="de-DE" sz="2000" dirty="0" smtClean="0">
                <a:solidFill>
                  <a:schemeClr val="tx1"/>
                </a:solidFill>
                <a:latin typeface="+mn-lt"/>
              </a:rPr>
              <a:t> </a:t>
            </a:r>
            <a:r>
              <a:rPr lang="de-DE" sz="2000" dirty="0" err="1" smtClean="0">
                <a:solidFill>
                  <a:schemeClr val="tx1"/>
                </a:solidFill>
                <a:latin typeface="+mn-lt"/>
              </a:rPr>
              <a:t>contain</a:t>
            </a:r>
            <a:r>
              <a:rPr lang="de-DE" sz="2000" dirty="0" smtClean="0">
                <a:solidFill>
                  <a:schemeClr val="tx1"/>
                </a:solidFill>
                <a:latin typeface="+mn-lt"/>
              </a:rPr>
              <a:t> </a:t>
            </a:r>
            <a:r>
              <a:rPr lang="de-DE" sz="2000" dirty="0" err="1" smtClean="0">
                <a:solidFill>
                  <a:srgbClr val="A50021"/>
                </a:solidFill>
                <a:latin typeface="+mn-lt"/>
              </a:rPr>
              <a:t>triple</a:t>
            </a:r>
            <a:r>
              <a:rPr lang="de-DE" sz="2000" dirty="0" smtClean="0">
                <a:solidFill>
                  <a:srgbClr val="A50021"/>
                </a:solidFill>
                <a:latin typeface="+mn-lt"/>
              </a:rPr>
              <a:t> </a:t>
            </a:r>
            <a:r>
              <a:rPr lang="de-DE" sz="2000" dirty="0" err="1" smtClean="0">
                <a:solidFill>
                  <a:srgbClr val="A50021"/>
                </a:solidFill>
                <a:latin typeface="+mn-lt"/>
              </a:rPr>
              <a:t>templates</a:t>
            </a:r>
            <a:r>
              <a:rPr lang="de-DE" sz="2000" dirty="0" smtClean="0">
                <a:solidFill>
                  <a:schemeClr val="tx1"/>
                </a:solidFill>
                <a:latin typeface="+mn-lt"/>
              </a:rPr>
              <a:t>) </a:t>
            </a:r>
            <a:r>
              <a:rPr lang="de-DE" sz="2000" dirty="0" err="1" smtClean="0">
                <a:solidFill>
                  <a:schemeClr val="tx1"/>
                </a:solidFill>
                <a:latin typeface="+mn-lt"/>
              </a:rPr>
              <a:t>and</a:t>
            </a:r>
            <a:r>
              <a:rPr lang="de-DE" sz="2000" dirty="0" smtClean="0">
                <a:solidFill>
                  <a:schemeClr val="tx1"/>
                </a:solidFill>
                <a:latin typeface="+mn-lt"/>
              </a:rPr>
              <a:t> </a:t>
            </a:r>
            <a:r>
              <a:rPr lang="de-DE" sz="2000" dirty="0" err="1" smtClean="0">
                <a:solidFill>
                  <a:schemeClr val="tx1"/>
                </a:solidFill>
                <a:latin typeface="+mn-lt"/>
              </a:rPr>
              <a:t>executed</a:t>
            </a:r>
            <a:r>
              <a:rPr lang="de-DE" sz="2000" dirty="0" smtClean="0">
                <a:solidFill>
                  <a:schemeClr val="tx1"/>
                </a:solidFill>
                <a:latin typeface="+mn-lt"/>
              </a:rPr>
              <a:t> </a:t>
            </a:r>
            <a:r>
              <a:rPr lang="de-DE" sz="2000" dirty="0" err="1" smtClean="0">
                <a:solidFill>
                  <a:schemeClr val="tx1"/>
                </a:solidFill>
                <a:latin typeface="+mn-lt"/>
              </a:rPr>
              <a:t>against</a:t>
            </a:r>
            <a:r>
              <a:rPr lang="de-DE" sz="2000" dirty="0" smtClean="0">
                <a:solidFill>
                  <a:schemeClr val="tx1"/>
                </a:solidFill>
                <a:latin typeface="+mn-lt"/>
              </a:rPr>
              <a:t> </a:t>
            </a:r>
            <a:r>
              <a:rPr lang="de-DE" sz="2000" dirty="0" err="1" smtClean="0">
                <a:solidFill>
                  <a:schemeClr val="tx1"/>
                </a:solidFill>
                <a:latin typeface="+mn-lt"/>
              </a:rPr>
              <a:t>selected</a:t>
            </a:r>
            <a:r>
              <a:rPr lang="de-DE" sz="2000" dirty="0" smtClean="0">
                <a:solidFill>
                  <a:schemeClr val="tx1"/>
                </a:solidFill>
                <a:latin typeface="+mn-lt"/>
              </a:rPr>
              <a:t> </a:t>
            </a:r>
            <a:r>
              <a:rPr lang="de-DE" sz="2000" dirty="0" err="1" smtClean="0">
                <a:solidFill>
                  <a:schemeClr val="tx1"/>
                </a:solidFill>
                <a:latin typeface="+mn-lt"/>
              </a:rPr>
              <a:t>objects</a:t>
            </a:r>
            <a:r>
              <a:rPr lang="de-DE" sz="2000" dirty="0" smtClean="0">
                <a:solidFill>
                  <a:schemeClr val="tx1"/>
                </a:solidFill>
                <a:latin typeface="+mn-lt"/>
              </a:rPr>
              <a:t>.</a:t>
            </a:r>
          </a:p>
        </p:txBody>
      </p:sp>
    </p:spTree>
    <p:extLst>
      <p:ext uri="{BB962C8B-B14F-4D97-AF65-F5344CB8AC3E}">
        <p14:creationId xmlns:p14="http://schemas.microsoft.com/office/powerpoint/2010/main" val="151901489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el 1"/>
          <p:cNvSpPr>
            <a:spLocks noGrp="1"/>
          </p:cNvSpPr>
          <p:nvPr>
            <p:ph type="title"/>
          </p:nvPr>
        </p:nvSpPr>
        <p:spPr>
          <a:xfrm>
            <a:off x="539750" y="511175"/>
            <a:ext cx="5562600" cy="261938"/>
          </a:xfrm>
        </p:spPr>
        <p:txBody>
          <a:bodyPr/>
          <a:lstStyle/>
          <a:p>
            <a:pPr eaLnBrk="1" hangingPunct="1"/>
            <a:r>
              <a:rPr lang="de-DE" altLang="de-DE" dirty="0" err="1" smtClean="0">
                <a:cs typeface="Arial" charset="0"/>
              </a:rPr>
              <a:t>Moving</a:t>
            </a:r>
            <a:r>
              <a:rPr lang="de-DE" altLang="de-DE" dirty="0" smtClean="0">
                <a:cs typeface="Arial" charset="0"/>
              </a:rPr>
              <a:t> </a:t>
            </a:r>
            <a:r>
              <a:rPr lang="de-DE" altLang="de-DE" dirty="0" err="1" smtClean="0">
                <a:cs typeface="Arial" charset="0"/>
              </a:rPr>
              <a:t>from</a:t>
            </a:r>
            <a:r>
              <a:rPr lang="de-DE" altLang="de-DE" dirty="0" smtClean="0">
                <a:cs typeface="Arial" charset="0"/>
              </a:rPr>
              <a:t> CA 2E </a:t>
            </a:r>
            <a:r>
              <a:rPr lang="de-DE" altLang="de-DE" dirty="0" err="1" smtClean="0">
                <a:cs typeface="Arial" charset="0"/>
              </a:rPr>
              <a:t>to</a:t>
            </a:r>
            <a:r>
              <a:rPr lang="de-DE" altLang="de-DE" dirty="0" smtClean="0">
                <a:cs typeface="Arial" charset="0"/>
              </a:rPr>
              <a:t> CA </a:t>
            </a:r>
            <a:r>
              <a:rPr lang="de-DE" altLang="de-DE" dirty="0" err="1" smtClean="0">
                <a:cs typeface="Arial" charset="0"/>
              </a:rPr>
              <a:t>Plex</a:t>
            </a:r>
            <a:r>
              <a:rPr lang="de-DE" altLang="de-DE" dirty="0" smtClean="0">
                <a:cs typeface="Arial" charset="0"/>
              </a:rPr>
              <a:t>…</a:t>
            </a:r>
          </a:p>
        </p:txBody>
      </p:sp>
      <p:sp>
        <p:nvSpPr>
          <p:cNvPr id="18434" name="Text Box 3"/>
          <p:cNvSpPr txBox="1">
            <a:spLocks noChangeArrowheads="1"/>
          </p:cNvSpPr>
          <p:nvPr/>
        </p:nvSpPr>
        <p:spPr bwMode="auto">
          <a:xfrm>
            <a:off x="425450" y="1400463"/>
            <a:ext cx="8424863" cy="3631763"/>
          </a:xfrm>
          <a:prstGeom prst="rect">
            <a:avLst/>
          </a:prstGeom>
          <a:noFill/>
          <a:ln w="9525">
            <a:noFill/>
            <a:miter lim="800000"/>
            <a:headEnd/>
            <a:tailEnd/>
          </a:ln>
        </p:spPr>
        <p:txBody>
          <a:bodyPr>
            <a:spAutoFit/>
          </a:bodyPr>
          <a:lstStyle/>
          <a:p>
            <a:pPr eaLnBrk="0" hangingPunct="0">
              <a:spcAft>
                <a:spcPts val="1200"/>
              </a:spcAft>
            </a:pPr>
            <a:r>
              <a:rPr lang="en-US" sz="2000" dirty="0" smtClean="0"/>
              <a:t>Why not migrate ?</a:t>
            </a:r>
          </a:p>
          <a:p>
            <a:pPr eaLnBrk="0" hangingPunct="0">
              <a:spcAft>
                <a:spcPts val="1200"/>
              </a:spcAft>
            </a:pPr>
            <a:endParaRPr lang="en-US" sz="2000" dirty="0" smtClean="0"/>
          </a:p>
          <a:p>
            <a:pPr marL="636588" lvl="1" indent="-179388" eaLnBrk="0" hangingPunct="0">
              <a:spcAft>
                <a:spcPts val="1200"/>
              </a:spcAft>
              <a:buFont typeface="Arial" charset="0"/>
              <a:buChar char="•"/>
            </a:pPr>
            <a:r>
              <a:rPr lang="en-US" sz="2000" dirty="0" smtClean="0"/>
              <a:t>Cost</a:t>
            </a:r>
          </a:p>
          <a:p>
            <a:pPr marL="636588" lvl="1" indent="-179388" eaLnBrk="0" hangingPunct="0">
              <a:spcAft>
                <a:spcPts val="1200"/>
              </a:spcAft>
              <a:buFont typeface="Arial" charset="0"/>
              <a:buChar char="•"/>
            </a:pPr>
            <a:r>
              <a:rPr lang="en-US" sz="2000" dirty="0" smtClean="0"/>
              <a:t>Complacency</a:t>
            </a:r>
          </a:p>
          <a:p>
            <a:pPr marL="636588" lvl="1" indent="-179388" eaLnBrk="0" hangingPunct="0">
              <a:spcAft>
                <a:spcPts val="1200"/>
              </a:spcAft>
              <a:buFont typeface="Arial" charset="0"/>
              <a:buChar char="•"/>
            </a:pPr>
            <a:r>
              <a:rPr lang="en-US" sz="2000" dirty="0" smtClean="0"/>
              <a:t>Complexity</a:t>
            </a:r>
          </a:p>
          <a:p>
            <a:pPr marL="636588" lvl="1" indent="-179388" eaLnBrk="0" hangingPunct="0">
              <a:spcAft>
                <a:spcPts val="1200"/>
              </a:spcAft>
              <a:buFont typeface="Arial" charset="0"/>
              <a:buChar char="•"/>
            </a:pPr>
            <a:r>
              <a:rPr lang="en-US" sz="2000" dirty="0" smtClean="0"/>
              <a:t>Lots of work, no apparent advance</a:t>
            </a:r>
          </a:p>
          <a:p>
            <a:pPr marL="636588" lvl="1" indent="-179388" eaLnBrk="0" hangingPunct="0">
              <a:spcAft>
                <a:spcPts val="1200"/>
              </a:spcAft>
              <a:buFont typeface="Arial" charset="0"/>
              <a:buChar char="•"/>
            </a:pPr>
            <a:r>
              <a:rPr lang="en-US" sz="2000" dirty="0" smtClean="0"/>
              <a:t>FEAR !</a:t>
            </a:r>
          </a:p>
          <a:p>
            <a:pPr marL="636588" lvl="1" indent="-179388" eaLnBrk="0" hangingPunct="0">
              <a:spcAft>
                <a:spcPts val="1200"/>
              </a:spcAft>
              <a:buFont typeface="Arial" charset="0"/>
              <a:buChar char="•"/>
            </a:pPr>
            <a:r>
              <a:rPr lang="en-US" sz="2000" dirty="0" smtClean="0"/>
              <a:t>No need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34">
                                            <p:txEl>
                                              <p:pRg st="2" end="2"/>
                                            </p:txEl>
                                          </p:spTgt>
                                        </p:tgtEl>
                                        <p:attrNameLst>
                                          <p:attrName>style.visibility</p:attrName>
                                        </p:attrNameLst>
                                      </p:cBhvr>
                                      <p:to>
                                        <p:strVal val="visible"/>
                                      </p:to>
                                    </p:set>
                                    <p:animEffect transition="in" filter="fade">
                                      <p:cBhvr>
                                        <p:cTn id="7" dur="500"/>
                                        <p:tgtEl>
                                          <p:spTgt spid="1843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434">
                                            <p:txEl>
                                              <p:pRg st="3" end="3"/>
                                            </p:txEl>
                                          </p:spTgt>
                                        </p:tgtEl>
                                        <p:attrNameLst>
                                          <p:attrName>style.visibility</p:attrName>
                                        </p:attrNameLst>
                                      </p:cBhvr>
                                      <p:to>
                                        <p:strVal val="visible"/>
                                      </p:to>
                                    </p:set>
                                    <p:animEffect transition="in" filter="fade">
                                      <p:cBhvr>
                                        <p:cTn id="12" dur="500"/>
                                        <p:tgtEl>
                                          <p:spTgt spid="1843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434">
                                            <p:txEl>
                                              <p:pRg st="4" end="4"/>
                                            </p:txEl>
                                          </p:spTgt>
                                        </p:tgtEl>
                                        <p:attrNameLst>
                                          <p:attrName>style.visibility</p:attrName>
                                        </p:attrNameLst>
                                      </p:cBhvr>
                                      <p:to>
                                        <p:strVal val="visible"/>
                                      </p:to>
                                    </p:set>
                                    <p:animEffect transition="in" filter="fade">
                                      <p:cBhvr>
                                        <p:cTn id="17" dur="500"/>
                                        <p:tgtEl>
                                          <p:spTgt spid="1843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434">
                                            <p:txEl>
                                              <p:pRg st="5" end="5"/>
                                            </p:txEl>
                                          </p:spTgt>
                                        </p:tgtEl>
                                        <p:attrNameLst>
                                          <p:attrName>style.visibility</p:attrName>
                                        </p:attrNameLst>
                                      </p:cBhvr>
                                      <p:to>
                                        <p:strVal val="visible"/>
                                      </p:to>
                                    </p:set>
                                    <p:animEffect transition="in" filter="fade">
                                      <p:cBhvr>
                                        <p:cTn id="22" dur="500"/>
                                        <p:tgtEl>
                                          <p:spTgt spid="1843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434">
                                            <p:txEl>
                                              <p:pRg st="6" end="6"/>
                                            </p:txEl>
                                          </p:spTgt>
                                        </p:tgtEl>
                                        <p:attrNameLst>
                                          <p:attrName>style.visibility</p:attrName>
                                        </p:attrNameLst>
                                      </p:cBhvr>
                                      <p:to>
                                        <p:strVal val="visible"/>
                                      </p:to>
                                    </p:set>
                                    <p:animEffect transition="in" filter="fade">
                                      <p:cBhvr>
                                        <p:cTn id="27" dur="500"/>
                                        <p:tgtEl>
                                          <p:spTgt spid="1843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434">
                                            <p:txEl>
                                              <p:pRg st="7" end="7"/>
                                            </p:txEl>
                                          </p:spTgt>
                                        </p:tgtEl>
                                        <p:attrNameLst>
                                          <p:attrName>style.visibility</p:attrName>
                                        </p:attrNameLst>
                                      </p:cBhvr>
                                      <p:to>
                                        <p:strVal val="visible"/>
                                      </p:to>
                                    </p:set>
                                    <p:animEffect transition="in" filter="fade">
                                      <p:cBhvr>
                                        <p:cTn id="32" dur="500"/>
                                        <p:tgtEl>
                                          <p:spTgt spid="1843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8" name="Titel 1"/>
          <p:cNvSpPr>
            <a:spLocks noGrp="1"/>
          </p:cNvSpPr>
          <p:nvPr>
            <p:ph type="title" idx="4294967295"/>
          </p:nvPr>
        </p:nvSpPr>
        <p:spPr>
          <a:xfrm>
            <a:off x="395288" y="1052513"/>
            <a:ext cx="8353425" cy="385762"/>
          </a:xfrm>
        </p:spPr>
        <p:txBody>
          <a:bodyPr/>
          <a:lstStyle/>
          <a:p>
            <a:pPr eaLnBrk="1" hangingPunct="1"/>
            <a:r>
              <a:rPr lang="de-DE" altLang="de-DE" smtClean="0">
                <a:latin typeface="Arial" charset="0"/>
                <a:cs typeface="Arial" charset="0"/>
              </a:rPr>
              <a:t>Hauptfunktionen </a:t>
            </a:r>
            <a:r>
              <a:rPr lang="de-DE" altLang="de-DE" smtClean="0">
                <a:latin typeface="Arial" charset="0"/>
                <a:cs typeface="Arial" charset="0"/>
                <a:sym typeface="Wingdings" pitchFamily="2" charset="2"/>
              </a:rPr>
              <a:t> </a:t>
            </a:r>
            <a:r>
              <a:rPr lang="de-DE" altLang="de-DE" smtClean="0">
                <a:latin typeface="Arial" charset="0"/>
                <a:cs typeface="Arial" charset="0"/>
              </a:rPr>
              <a:t>Die PlexBox </a:t>
            </a:r>
            <a:r>
              <a:rPr lang="de-DE" altLang="de-DE" smtClean="0">
                <a:latin typeface="Arial" charset="0"/>
                <a:cs typeface="Arial" charset="0"/>
                <a:sym typeface="Wingdings" pitchFamily="2" charset="2"/>
              </a:rPr>
              <a:t> </a:t>
            </a:r>
            <a:r>
              <a:rPr lang="de-DE" altLang="de-DE" i="1" smtClean="0">
                <a:latin typeface="Arial" charset="0"/>
                <a:cs typeface="Arial" charset="0"/>
              </a:rPr>
              <a:t>Create triples </a:t>
            </a:r>
            <a:r>
              <a:rPr lang="de-DE" altLang="de-DE" smtClean="0">
                <a:latin typeface="Arial" charset="0"/>
                <a:cs typeface="Arial" charset="0"/>
              </a:rPr>
              <a:t>(Templates)</a:t>
            </a:r>
          </a:p>
        </p:txBody>
      </p:sp>
      <p:sp>
        <p:nvSpPr>
          <p:cNvPr id="39941" name="Textfeld 9"/>
          <p:cNvSpPr txBox="1">
            <a:spLocks noChangeArrowheads="1"/>
          </p:cNvSpPr>
          <p:nvPr/>
        </p:nvSpPr>
        <p:spPr bwMode="auto">
          <a:xfrm>
            <a:off x="547688" y="1340768"/>
            <a:ext cx="6976640" cy="400110"/>
          </a:xfrm>
          <a:prstGeom prst="rect">
            <a:avLst/>
          </a:prstGeom>
          <a:noFill/>
          <a:ln w="9525">
            <a:noFill/>
            <a:miter lim="800000"/>
            <a:headEnd/>
            <a:tailEnd/>
          </a:ln>
        </p:spPr>
        <p:txBody>
          <a:bodyPr wrap="square">
            <a:spAutoFit/>
          </a:bodyPr>
          <a:lstStyle/>
          <a:p>
            <a:r>
              <a:rPr lang="de-DE" altLang="de-DE" sz="2000" dirty="0" smtClean="0"/>
              <a:t>View </a:t>
            </a:r>
            <a:r>
              <a:rPr lang="de-DE" altLang="de-DE" sz="2000" dirty="0" err="1" smtClean="0"/>
              <a:t>of</a:t>
            </a:r>
            <a:r>
              <a:rPr lang="de-DE" altLang="de-DE" sz="2000" dirty="0" smtClean="0"/>
              <a:t>  </a:t>
            </a:r>
            <a:r>
              <a:rPr lang="de-DE" altLang="de-DE" sz="2000" dirty="0" err="1" smtClean="0"/>
              <a:t>predefined</a:t>
            </a:r>
            <a:r>
              <a:rPr lang="de-DE" altLang="de-DE" sz="2000" dirty="0" smtClean="0"/>
              <a:t> </a:t>
            </a:r>
            <a:r>
              <a:rPr lang="de-DE" altLang="de-DE" sz="2000" dirty="0" err="1" smtClean="0"/>
              <a:t>triple</a:t>
            </a:r>
            <a:r>
              <a:rPr lang="de-DE" altLang="de-DE" sz="2000" dirty="0" smtClean="0"/>
              <a:t>-templates</a:t>
            </a:r>
            <a:endParaRPr lang="de-DE" altLang="de-DE" sz="2000" dirty="0"/>
          </a:p>
        </p:txBody>
      </p:sp>
      <p:sp>
        <p:nvSpPr>
          <p:cNvPr id="7" name="Titel 1"/>
          <p:cNvSpPr>
            <a:spLocks/>
          </p:cNvSpPr>
          <p:nvPr/>
        </p:nvSpPr>
        <p:spPr bwMode="black">
          <a:xfrm>
            <a:off x="395288" y="333375"/>
            <a:ext cx="6880225" cy="385763"/>
          </a:xfrm>
          <a:prstGeom prst="rect">
            <a:avLst/>
          </a:prstGeom>
          <a:noFill/>
          <a:ln w="9525">
            <a:noFill/>
            <a:miter lim="800000"/>
            <a:headEnd/>
            <a:tailEnd/>
          </a:ln>
        </p:spPr>
        <p:txBody>
          <a:bodyPr lIns="0" tIns="0" rIns="0" bIns="0"/>
          <a:lstStyle/>
          <a:p>
            <a:pPr defTabSz="457200">
              <a:lnSpc>
                <a:spcPct val="90000"/>
              </a:lnSpc>
            </a:pPr>
            <a:r>
              <a:rPr lang="de-DE" sz="2600" dirty="0">
                <a:solidFill>
                  <a:schemeClr val="bg1"/>
                </a:solidFill>
                <a:latin typeface="Calibri" pitchFamily="34" charset="0"/>
                <a:ea typeface="FS Joey"/>
                <a:cs typeface="FS Joey"/>
              </a:rPr>
              <a:t>Different </a:t>
            </a:r>
            <a:r>
              <a:rPr lang="de-DE" sz="2600" dirty="0" err="1" smtClean="0">
                <a:solidFill>
                  <a:schemeClr val="bg1"/>
                </a:solidFill>
                <a:latin typeface="Calibri" pitchFamily="34" charset="0"/>
                <a:ea typeface="FS Joey"/>
                <a:cs typeface="FS Joey"/>
              </a:rPr>
              <a:t>aspects</a:t>
            </a:r>
            <a:r>
              <a:rPr lang="de-DE" sz="2600" dirty="0" smtClean="0">
                <a:solidFill>
                  <a:schemeClr val="bg1"/>
                </a:solidFill>
                <a:latin typeface="Calibri" pitchFamily="34" charset="0"/>
                <a:ea typeface="FS Joey"/>
                <a:cs typeface="FS Joey"/>
              </a:rPr>
              <a:t> </a:t>
            </a:r>
            <a:r>
              <a:rPr lang="de-DE" sz="2600" dirty="0" err="1">
                <a:solidFill>
                  <a:schemeClr val="bg1"/>
                </a:solidFill>
                <a:latin typeface="Calibri" pitchFamily="34" charset="0"/>
                <a:ea typeface="FS Joey"/>
                <a:cs typeface="FS Joey"/>
              </a:rPr>
              <a:t>of</a:t>
            </a:r>
            <a:r>
              <a:rPr lang="de-DE" sz="2600" dirty="0">
                <a:solidFill>
                  <a:schemeClr val="bg1"/>
                </a:solidFill>
                <a:latin typeface="Calibri" pitchFamily="34" charset="0"/>
                <a:ea typeface="FS Joey"/>
                <a:cs typeface="FS Joey"/>
              </a:rPr>
              <a:t> Tools4Plex</a:t>
            </a:r>
          </a:p>
        </p:txBody>
      </p:sp>
      <p:sp>
        <p:nvSpPr>
          <p:cNvPr id="8" name="Titel 1"/>
          <p:cNvSpPr txBox="1">
            <a:spLocks/>
          </p:cNvSpPr>
          <p:nvPr/>
        </p:nvSpPr>
        <p:spPr bwMode="black">
          <a:xfrm>
            <a:off x="547688" y="980728"/>
            <a:ext cx="8353425" cy="3857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defTabSz="457200" rtl="0" eaLnBrk="0" fontAlgn="base" hangingPunct="0">
              <a:lnSpc>
                <a:spcPct val="90000"/>
              </a:lnSpc>
              <a:spcBef>
                <a:spcPct val="0"/>
              </a:spcBef>
              <a:spcAft>
                <a:spcPct val="0"/>
              </a:spcAft>
              <a:defRPr sz="2600" b="1" kern="1200">
                <a:solidFill>
                  <a:schemeClr val="bg1"/>
                </a:solidFill>
                <a:latin typeface="+mj-lt"/>
                <a:ea typeface="FS Joey"/>
                <a:cs typeface="FS Joey" pitchFamily="50" charset="0"/>
              </a:defRPr>
            </a:lvl1pPr>
            <a:lvl2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2pPr>
            <a:lvl3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3pPr>
            <a:lvl4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4pPr>
            <a:lvl5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5pPr>
            <a:lvl6pPr marL="4572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6pPr>
            <a:lvl7pPr marL="9144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7pPr>
            <a:lvl8pPr marL="13716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8pPr>
            <a:lvl9pPr marL="18288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9pPr>
          </a:lstStyle>
          <a:p>
            <a:pPr eaLnBrk="1" hangingPunct="1"/>
            <a:r>
              <a:rPr lang="de-DE" altLang="de-DE" sz="2400" b="0" dirty="0" smtClean="0">
                <a:solidFill>
                  <a:schemeClr val="tx1"/>
                </a:solidFill>
                <a:latin typeface="Arial" charset="0"/>
                <a:cs typeface="Arial" charset="0"/>
              </a:rPr>
              <a:t>Main </a:t>
            </a:r>
            <a:r>
              <a:rPr lang="de-DE" altLang="de-DE" sz="2400" b="0" dirty="0" err="1" smtClean="0">
                <a:solidFill>
                  <a:schemeClr val="tx1"/>
                </a:solidFill>
                <a:latin typeface="Arial" charset="0"/>
                <a:cs typeface="Arial" charset="0"/>
              </a:rPr>
              <a:t>processes</a:t>
            </a:r>
            <a:r>
              <a:rPr lang="de-DE" altLang="de-DE" sz="2400" b="0" dirty="0" smtClean="0">
                <a:solidFill>
                  <a:schemeClr val="tx1"/>
                </a:solidFill>
                <a:latin typeface="Arial" charset="0"/>
                <a:cs typeface="Arial" charset="0"/>
              </a:rPr>
              <a:t> </a:t>
            </a:r>
            <a:r>
              <a:rPr lang="de-DE" altLang="de-DE" sz="2400" b="0" dirty="0" smtClean="0">
                <a:solidFill>
                  <a:schemeClr val="tx1"/>
                </a:solidFill>
                <a:latin typeface="Arial" charset="0"/>
                <a:cs typeface="Arial" charset="0"/>
                <a:sym typeface="Wingdings" pitchFamily="2" charset="2"/>
              </a:rPr>
              <a:t> </a:t>
            </a:r>
            <a:r>
              <a:rPr lang="de-DE" altLang="de-DE" sz="2400" b="0" dirty="0" smtClean="0">
                <a:solidFill>
                  <a:schemeClr val="tx1"/>
                </a:solidFill>
                <a:latin typeface="Arial" charset="0"/>
                <a:cs typeface="Arial" charset="0"/>
              </a:rPr>
              <a:t>Menu PLEX </a:t>
            </a:r>
            <a:r>
              <a:rPr lang="de-DE" altLang="de-DE" sz="2400" b="0" dirty="0" smtClean="0">
                <a:solidFill>
                  <a:schemeClr val="tx1"/>
                </a:solidFill>
                <a:latin typeface="Arial" charset="0"/>
                <a:cs typeface="Arial" charset="0"/>
                <a:sym typeface="Wingdings" pitchFamily="2" charset="2"/>
              </a:rPr>
              <a:t> </a:t>
            </a:r>
            <a:r>
              <a:rPr lang="de-DE" altLang="de-DE" sz="2400" b="0" i="1" dirty="0" smtClean="0">
                <a:solidFill>
                  <a:schemeClr val="tx1"/>
                </a:solidFill>
                <a:latin typeface="Arial" charset="0"/>
                <a:cs typeface="Arial" charset="0"/>
              </a:rPr>
              <a:t>Template </a:t>
            </a:r>
            <a:r>
              <a:rPr lang="de-DE" altLang="de-DE" sz="2400" b="0" i="1" dirty="0" err="1" smtClean="0">
                <a:solidFill>
                  <a:schemeClr val="tx1"/>
                </a:solidFill>
                <a:latin typeface="Arial" charset="0"/>
                <a:cs typeface="Arial" charset="0"/>
              </a:rPr>
              <a:t>triples</a:t>
            </a:r>
            <a:endParaRPr lang="de-DE" altLang="de-DE" sz="2400" b="0" dirty="0" smtClean="0">
              <a:solidFill>
                <a:schemeClr val="tx1"/>
              </a:solidFill>
              <a:latin typeface="Arial" charset="0"/>
              <a:cs typeface="Arial"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813341"/>
            <a:ext cx="9144000" cy="6044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0873923"/>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8" name="Titel 1"/>
          <p:cNvSpPr>
            <a:spLocks noGrp="1"/>
          </p:cNvSpPr>
          <p:nvPr>
            <p:ph type="title" idx="4294967295"/>
          </p:nvPr>
        </p:nvSpPr>
        <p:spPr>
          <a:xfrm>
            <a:off x="395288" y="1052513"/>
            <a:ext cx="8353425" cy="385762"/>
          </a:xfrm>
        </p:spPr>
        <p:txBody>
          <a:bodyPr/>
          <a:lstStyle/>
          <a:p>
            <a:pPr eaLnBrk="1" hangingPunct="1"/>
            <a:r>
              <a:rPr lang="de-DE" altLang="de-DE" smtClean="0">
                <a:latin typeface="Arial" charset="0"/>
                <a:cs typeface="Arial" charset="0"/>
              </a:rPr>
              <a:t>Hauptfunktionen </a:t>
            </a:r>
            <a:r>
              <a:rPr lang="de-DE" altLang="de-DE" smtClean="0">
                <a:latin typeface="Arial" charset="0"/>
                <a:cs typeface="Arial" charset="0"/>
                <a:sym typeface="Wingdings" pitchFamily="2" charset="2"/>
              </a:rPr>
              <a:t> </a:t>
            </a:r>
            <a:r>
              <a:rPr lang="de-DE" altLang="de-DE" smtClean="0">
                <a:latin typeface="Arial" charset="0"/>
                <a:cs typeface="Arial" charset="0"/>
              </a:rPr>
              <a:t>Die PlexBox </a:t>
            </a:r>
            <a:r>
              <a:rPr lang="de-DE" altLang="de-DE" smtClean="0">
                <a:latin typeface="Arial" charset="0"/>
                <a:cs typeface="Arial" charset="0"/>
                <a:sym typeface="Wingdings" pitchFamily="2" charset="2"/>
              </a:rPr>
              <a:t> </a:t>
            </a:r>
            <a:r>
              <a:rPr lang="de-DE" altLang="de-DE" i="1" smtClean="0">
                <a:latin typeface="Arial" charset="0"/>
                <a:cs typeface="Arial" charset="0"/>
              </a:rPr>
              <a:t>Create triples </a:t>
            </a:r>
            <a:r>
              <a:rPr lang="de-DE" altLang="de-DE" smtClean="0">
                <a:latin typeface="Arial" charset="0"/>
                <a:cs typeface="Arial" charset="0"/>
              </a:rPr>
              <a:t>(Templates)</a:t>
            </a:r>
          </a:p>
        </p:txBody>
      </p:sp>
      <p:sp>
        <p:nvSpPr>
          <p:cNvPr id="7" name="Titel 1"/>
          <p:cNvSpPr>
            <a:spLocks/>
          </p:cNvSpPr>
          <p:nvPr/>
        </p:nvSpPr>
        <p:spPr bwMode="black">
          <a:xfrm>
            <a:off x="572095" y="333375"/>
            <a:ext cx="6880225" cy="385763"/>
          </a:xfrm>
          <a:prstGeom prst="rect">
            <a:avLst/>
          </a:prstGeom>
          <a:noFill/>
          <a:ln w="9525">
            <a:noFill/>
            <a:miter lim="800000"/>
            <a:headEnd/>
            <a:tailEnd/>
          </a:ln>
        </p:spPr>
        <p:txBody>
          <a:bodyPr lIns="0" tIns="0" rIns="0" bIns="0"/>
          <a:lstStyle/>
          <a:p>
            <a:pPr defTabSz="457200">
              <a:lnSpc>
                <a:spcPct val="90000"/>
              </a:lnSpc>
            </a:pPr>
            <a:r>
              <a:rPr lang="de-DE" sz="2600" dirty="0">
                <a:solidFill>
                  <a:schemeClr val="bg1"/>
                </a:solidFill>
                <a:latin typeface="Calibri" pitchFamily="34" charset="0"/>
                <a:ea typeface="FS Joey"/>
                <a:cs typeface="FS Joey"/>
              </a:rPr>
              <a:t>Different </a:t>
            </a:r>
            <a:r>
              <a:rPr lang="de-DE" sz="2600" dirty="0" err="1">
                <a:solidFill>
                  <a:schemeClr val="bg1"/>
                </a:solidFill>
                <a:latin typeface="Calibri" pitchFamily="34" charset="0"/>
                <a:ea typeface="FS Joey"/>
                <a:cs typeface="FS Joey"/>
              </a:rPr>
              <a:t>aspects</a:t>
            </a:r>
            <a:r>
              <a:rPr lang="de-DE" sz="2600" dirty="0">
                <a:solidFill>
                  <a:schemeClr val="bg1"/>
                </a:solidFill>
                <a:latin typeface="Calibri" pitchFamily="34" charset="0"/>
                <a:ea typeface="FS Joey"/>
                <a:cs typeface="FS Joey"/>
              </a:rPr>
              <a:t> </a:t>
            </a:r>
            <a:r>
              <a:rPr lang="de-DE" sz="2600" dirty="0" err="1">
                <a:solidFill>
                  <a:schemeClr val="bg1"/>
                </a:solidFill>
                <a:latin typeface="Calibri" pitchFamily="34" charset="0"/>
                <a:ea typeface="FS Joey"/>
                <a:cs typeface="FS Joey"/>
              </a:rPr>
              <a:t>of</a:t>
            </a:r>
            <a:r>
              <a:rPr lang="de-DE" sz="2600" dirty="0">
                <a:solidFill>
                  <a:schemeClr val="bg1"/>
                </a:solidFill>
                <a:latin typeface="Calibri" pitchFamily="34" charset="0"/>
                <a:ea typeface="FS Joey"/>
                <a:cs typeface="FS Joey"/>
              </a:rPr>
              <a:t> Tools4Plex</a:t>
            </a:r>
          </a:p>
        </p:txBody>
      </p:sp>
      <p:sp>
        <p:nvSpPr>
          <p:cNvPr id="8" name="Titel 1"/>
          <p:cNvSpPr txBox="1">
            <a:spLocks/>
          </p:cNvSpPr>
          <p:nvPr/>
        </p:nvSpPr>
        <p:spPr bwMode="black">
          <a:xfrm>
            <a:off x="547688" y="980728"/>
            <a:ext cx="8353425" cy="3857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defTabSz="457200" rtl="0" eaLnBrk="0" fontAlgn="base" hangingPunct="0">
              <a:lnSpc>
                <a:spcPct val="90000"/>
              </a:lnSpc>
              <a:spcBef>
                <a:spcPct val="0"/>
              </a:spcBef>
              <a:spcAft>
                <a:spcPct val="0"/>
              </a:spcAft>
              <a:defRPr sz="2600" b="1" kern="1200">
                <a:solidFill>
                  <a:schemeClr val="bg1"/>
                </a:solidFill>
                <a:latin typeface="+mj-lt"/>
                <a:ea typeface="FS Joey"/>
                <a:cs typeface="FS Joey" pitchFamily="50" charset="0"/>
              </a:defRPr>
            </a:lvl1pPr>
            <a:lvl2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2pPr>
            <a:lvl3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3pPr>
            <a:lvl4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4pPr>
            <a:lvl5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5pPr>
            <a:lvl6pPr marL="4572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6pPr>
            <a:lvl7pPr marL="9144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7pPr>
            <a:lvl8pPr marL="13716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8pPr>
            <a:lvl9pPr marL="18288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9pPr>
          </a:lstStyle>
          <a:p>
            <a:pPr eaLnBrk="1" hangingPunct="1"/>
            <a:r>
              <a:rPr lang="de-DE" altLang="de-DE" sz="2400" b="0" dirty="0" smtClean="0">
                <a:solidFill>
                  <a:schemeClr val="tx1"/>
                </a:solidFill>
                <a:latin typeface="Arial" charset="0"/>
                <a:cs typeface="Arial" charset="0"/>
              </a:rPr>
              <a:t>Main </a:t>
            </a:r>
            <a:r>
              <a:rPr lang="de-DE" altLang="de-DE" sz="2400" b="0" dirty="0" err="1" smtClean="0">
                <a:solidFill>
                  <a:schemeClr val="tx1"/>
                </a:solidFill>
                <a:latin typeface="Arial" charset="0"/>
                <a:cs typeface="Arial" charset="0"/>
              </a:rPr>
              <a:t>processes</a:t>
            </a:r>
            <a:r>
              <a:rPr lang="de-DE" altLang="de-DE" sz="2400" b="0" dirty="0" smtClean="0">
                <a:solidFill>
                  <a:schemeClr val="tx1"/>
                </a:solidFill>
                <a:latin typeface="Arial" charset="0"/>
                <a:cs typeface="Arial" charset="0"/>
              </a:rPr>
              <a:t> </a:t>
            </a:r>
            <a:r>
              <a:rPr lang="de-DE" altLang="de-DE" sz="2400" b="0" dirty="0" smtClean="0">
                <a:solidFill>
                  <a:schemeClr val="tx1"/>
                </a:solidFill>
                <a:latin typeface="Arial" charset="0"/>
                <a:cs typeface="Arial" charset="0"/>
                <a:sym typeface="Wingdings" pitchFamily="2" charset="2"/>
              </a:rPr>
              <a:t> </a:t>
            </a:r>
            <a:r>
              <a:rPr lang="de-DE" altLang="de-DE" sz="2400" b="0" dirty="0">
                <a:solidFill>
                  <a:schemeClr val="tx1"/>
                </a:solidFill>
                <a:latin typeface="Arial" charset="0"/>
                <a:cs typeface="Arial" charset="0"/>
              </a:rPr>
              <a:t>Menu PLEX </a:t>
            </a:r>
            <a:r>
              <a:rPr lang="de-DE" altLang="de-DE" sz="2400" b="0" dirty="0" smtClean="0">
                <a:solidFill>
                  <a:schemeClr val="tx1"/>
                </a:solidFill>
                <a:latin typeface="Arial" charset="0"/>
                <a:cs typeface="Arial" charset="0"/>
                <a:sym typeface="Wingdings" pitchFamily="2" charset="2"/>
              </a:rPr>
              <a:t> </a:t>
            </a:r>
            <a:r>
              <a:rPr lang="de-DE" altLang="de-DE" sz="2400" b="0" i="1" dirty="0" err="1" smtClean="0">
                <a:solidFill>
                  <a:schemeClr val="tx1"/>
                </a:solidFill>
                <a:latin typeface="Arial" charset="0"/>
                <a:cs typeface="Arial" charset="0"/>
              </a:rPr>
              <a:t>Process</a:t>
            </a:r>
            <a:endParaRPr lang="de-DE" altLang="de-DE" sz="2400" b="0" dirty="0" smtClean="0">
              <a:solidFill>
                <a:schemeClr val="tx1"/>
              </a:solidFill>
              <a:latin typeface="Arial" charset="0"/>
              <a:cs typeface="Arial" charset="0"/>
            </a:endParaRPr>
          </a:p>
        </p:txBody>
      </p:sp>
      <p:sp>
        <p:nvSpPr>
          <p:cNvPr id="2" name="Textfeld 1"/>
          <p:cNvSpPr txBox="1"/>
          <p:nvPr/>
        </p:nvSpPr>
        <p:spPr>
          <a:xfrm>
            <a:off x="572096" y="2060848"/>
            <a:ext cx="8410446" cy="2862322"/>
          </a:xfrm>
          <a:prstGeom prst="rect">
            <a:avLst/>
          </a:prstGeom>
          <a:noFill/>
        </p:spPr>
        <p:txBody>
          <a:bodyPr wrap="square" rtlCol="0">
            <a:spAutoFit/>
          </a:bodyPr>
          <a:lstStyle/>
          <a:p>
            <a:r>
              <a:rPr lang="de-DE" sz="2000" dirty="0" smtClean="0">
                <a:solidFill>
                  <a:schemeClr val="tx1"/>
                </a:solidFill>
                <a:latin typeface="Arial" panose="020B0604020202020204" pitchFamily="34" charset="0"/>
                <a:cs typeface="Arial" panose="020B0604020202020204" pitchFamily="34" charset="0"/>
              </a:rPr>
              <a:t>Additional </a:t>
            </a:r>
            <a:r>
              <a:rPr lang="de-DE" sz="2000" dirty="0" err="1" smtClean="0">
                <a:solidFill>
                  <a:schemeClr val="tx1"/>
                </a:solidFill>
                <a:latin typeface="Arial" panose="020B0604020202020204" pitchFamily="34" charset="0"/>
                <a:cs typeface="Arial" panose="020B0604020202020204" pitchFamily="34" charset="0"/>
              </a:rPr>
              <a:t>process-steps</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can</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be</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added</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that</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execute</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things</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like</a:t>
            </a:r>
            <a:r>
              <a:rPr lang="de-DE" sz="2000" dirty="0" smtClean="0">
                <a:solidFill>
                  <a:schemeClr val="tx1"/>
                </a:solidFill>
                <a:latin typeface="Arial" panose="020B0604020202020204" pitchFamily="34" charset="0"/>
                <a:cs typeface="Arial" panose="020B0604020202020204" pitchFamily="34" charset="0"/>
              </a:rPr>
              <a:t>:</a:t>
            </a:r>
            <a:br>
              <a:rPr lang="de-DE" sz="2000" dirty="0" smtClean="0">
                <a:solidFill>
                  <a:schemeClr val="tx1"/>
                </a:solidFill>
                <a:latin typeface="Arial" panose="020B0604020202020204" pitchFamily="34" charset="0"/>
                <a:cs typeface="Arial" panose="020B0604020202020204" pitchFamily="34" charset="0"/>
              </a:rPr>
            </a:br>
            <a:endParaRPr lang="de-DE" sz="2000" dirty="0" smtClean="0">
              <a:solidFill>
                <a:schemeClr val="tx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de-DE" sz="2000" dirty="0" smtClean="0">
                <a:latin typeface="Arial" panose="020B0604020202020204" pitchFamily="34" charset="0"/>
                <a:cs typeface="Arial" panose="020B0604020202020204" pitchFamily="34" charset="0"/>
              </a:rPr>
              <a:t>Delete </a:t>
            </a:r>
            <a:r>
              <a:rPr lang="de-DE" sz="2000" dirty="0" err="1" smtClean="0">
                <a:latin typeface="Arial" panose="020B0604020202020204" pitchFamily="34" charset="0"/>
                <a:cs typeface="Arial" panose="020B0604020202020204" pitchFamily="34" charset="0"/>
              </a:rPr>
              <a:t>files</a:t>
            </a:r>
            <a:r>
              <a:rPr lang="de-DE" sz="2000" dirty="0" smtClean="0">
                <a:latin typeface="Arial" panose="020B0604020202020204" pitchFamily="34" charset="0"/>
                <a:cs typeface="Arial" panose="020B0604020202020204" pitchFamily="34" charset="0"/>
              </a:rPr>
              <a:t> </a:t>
            </a:r>
            <a:r>
              <a:rPr lang="de-DE" sz="2000" dirty="0" err="1" smtClean="0">
                <a:latin typeface="Arial" panose="020B0604020202020204" pitchFamily="34" charset="0"/>
                <a:cs typeface="Arial" panose="020B0604020202020204" pitchFamily="34" charset="0"/>
              </a:rPr>
              <a:t>from</a:t>
            </a:r>
            <a:r>
              <a:rPr lang="de-DE" sz="2000" dirty="0" smtClean="0">
                <a:latin typeface="Arial" panose="020B0604020202020204" pitchFamily="34" charset="0"/>
                <a:cs typeface="Arial" panose="020B0604020202020204" pitchFamily="34" charset="0"/>
              </a:rPr>
              <a:t> GEN-directory</a:t>
            </a:r>
          </a:p>
          <a:p>
            <a:pPr marL="342900" indent="-342900">
              <a:buFont typeface="Arial" panose="020B0604020202020204" pitchFamily="34" charset="0"/>
              <a:buChar char="•"/>
            </a:pPr>
            <a:r>
              <a:rPr lang="de-DE" sz="2000" dirty="0" err="1" smtClean="0">
                <a:solidFill>
                  <a:schemeClr val="tx1"/>
                </a:solidFill>
                <a:latin typeface="Arial" panose="020B0604020202020204" pitchFamily="34" charset="0"/>
                <a:cs typeface="Arial" panose="020B0604020202020204" pitchFamily="34" charset="0"/>
              </a:rPr>
              <a:t>Generate</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and</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Build</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operations</a:t>
            </a:r>
            <a:endParaRPr lang="de-DE" sz="2000" dirty="0" smtClean="0">
              <a:solidFill>
                <a:schemeClr val="tx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de-DE" sz="2000" dirty="0" err="1" smtClean="0">
                <a:latin typeface="Arial" panose="020B0604020202020204" pitchFamily="34" charset="0"/>
                <a:cs typeface="Arial" panose="020B0604020202020204" pitchFamily="34" charset="0"/>
              </a:rPr>
              <a:t>Groupmodel</a:t>
            </a:r>
            <a:r>
              <a:rPr lang="de-DE" sz="2000" dirty="0" smtClean="0">
                <a:latin typeface="Arial" panose="020B0604020202020204" pitchFamily="34" charset="0"/>
                <a:cs typeface="Arial" panose="020B0604020202020204" pitchFamily="34" charset="0"/>
              </a:rPr>
              <a:t> </a:t>
            </a:r>
            <a:r>
              <a:rPr lang="de-DE" sz="2000" dirty="0" err="1" smtClean="0">
                <a:latin typeface="Arial" panose="020B0604020202020204" pitchFamily="34" charset="0"/>
                <a:cs typeface="Arial" panose="020B0604020202020204" pitchFamily="34" charset="0"/>
              </a:rPr>
              <a:t>operations</a:t>
            </a:r>
            <a:endParaRPr lang="de-DE" sz="20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de-DE" sz="2000" dirty="0" smtClean="0">
                <a:solidFill>
                  <a:schemeClr val="tx1"/>
                </a:solidFill>
                <a:latin typeface="Arial" panose="020B0604020202020204" pitchFamily="34" charset="0"/>
                <a:cs typeface="Arial" panose="020B0604020202020204" pitchFamily="34" charset="0"/>
              </a:rPr>
              <a:t>Tools4Plex-database </a:t>
            </a:r>
            <a:r>
              <a:rPr lang="de-DE" sz="2000" dirty="0" err="1" smtClean="0">
                <a:solidFill>
                  <a:schemeClr val="tx1"/>
                </a:solidFill>
                <a:latin typeface="Arial" panose="020B0604020202020204" pitchFamily="34" charset="0"/>
                <a:cs typeface="Arial" panose="020B0604020202020204" pitchFamily="34" charset="0"/>
              </a:rPr>
              <a:t>operations</a:t>
            </a:r>
            <a:endParaRPr lang="de-DE" sz="2000" dirty="0" smtClean="0">
              <a:solidFill>
                <a:schemeClr val="tx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de-DE" sz="2000" dirty="0" smtClean="0">
                <a:latin typeface="Arial" panose="020B0604020202020204" pitchFamily="34" charset="0"/>
                <a:cs typeface="Arial" panose="020B0604020202020204" pitchFamily="34" charset="0"/>
              </a:rPr>
              <a:t>Check </a:t>
            </a:r>
            <a:r>
              <a:rPr lang="de-DE" sz="2000" dirty="0" err="1" smtClean="0">
                <a:latin typeface="Arial" panose="020B0604020202020204" pitchFamily="34" charset="0"/>
                <a:cs typeface="Arial" panose="020B0604020202020204" pitchFamily="34" charset="0"/>
              </a:rPr>
              <a:t>future</a:t>
            </a:r>
            <a:r>
              <a:rPr lang="de-DE" sz="2000" dirty="0" smtClean="0">
                <a:latin typeface="Arial" panose="020B0604020202020204" pitchFamily="34" charset="0"/>
                <a:cs typeface="Arial" panose="020B0604020202020204" pitchFamily="34" charset="0"/>
              </a:rPr>
              <a:t> </a:t>
            </a:r>
            <a:r>
              <a:rPr lang="de-DE" sz="2000" dirty="0" err="1" smtClean="0">
                <a:latin typeface="Arial" panose="020B0604020202020204" pitchFamily="34" charset="0"/>
                <a:cs typeface="Arial" panose="020B0604020202020204" pitchFamily="34" charset="0"/>
              </a:rPr>
              <a:t>length</a:t>
            </a:r>
            <a:r>
              <a:rPr lang="de-DE" sz="2000" dirty="0" smtClean="0">
                <a:latin typeface="Arial" panose="020B0604020202020204" pitchFamily="34" charset="0"/>
                <a:cs typeface="Arial" panose="020B0604020202020204" pitchFamily="34" charset="0"/>
              </a:rPr>
              <a:t> </a:t>
            </a:r>
            <a:r>
              <a:rPr lang="de-DE" sz="2000" dirty="0" err="1" smtClean="0">
                <a:latin typeface="Arial" panose="020B0604020202020204" pitchFamily="34" charset="0"/>
                <a:cs typeface="Arial" panose="020B0604020202020204" pitchFamily="34" charset="0"/>
              </a:rPr>
              <a:t>of</a:t>
            </a:r>
            <a:r>
              <a:rPr lang="de-DE" sz="2000" dirty="0" smtClean="0">
                <a:latin typeface="Arial" panose="020B0604020202020204" pitchFamily="34" charset="0"/>
                <a:cs typeface="Arial" panose="020B0604020202020204" pitchFamily="34" charset="0"/>
              </a:rPr>
              <a:t> </a:t>
            </a:r>
            <a:r>
              <a:rPr lang="de-DE" sz="2000" dirty="0" err="1" smtClean="0">
                <a:latin typeface="Arial" panose="020B0604020202020204" pitchFamily="34" charset="0"/>
                <a:cs typeface="Arial" panose="020B0604020202020204" pitchFamily="34" charset="0"/>
              </a:rPr>
              <a:t>automatically</a:t>
            </a:r>
            <a:r>
              <a:rPr lang="de-DE" sz="2000" dirty="0" smtClean="0">
                <a:latin typeface="Arial" panose="020B0604020202020204" pitchFamily="34" charset="0"/>
                <a:cs typeface="Arial" panose="020B0604020202020204" pitchFamily="34" charset="0"/>
              </a:rPr>
              <a:t> </a:t>
            </a:r>
            <a:r>
              <a:rPr lang="de-DE" sz="2000" dirty="0" err="1" smtClean="0">
                <a:latin typeface="Arial" panose="020B0604020202020204" pitchFamily="34" charset="0"/>
                <a:cs typeface="Arial" panose="020B0604020202020204" pitchFamily="34" charset="0"/>
              </a:rPr>
              <a:t>generated</a:t>
            </a:r>
            <a:r>
              <a:rPr lang="de-DE" sz="2000" dirty="0" smtClean="0">
                <a:latin typeface="Arial" panose="020B0604020202020204" pitchFamily="34" charset="0"/>
                <a:cs typeface="Arial" panose="020B0604020202020204" pitchFamily="34" charset="0"/>
              </a:rPr>
              <a:t> </a:t>
            </a:r>
            <a:r>
              <a:rPr lang="de-DE" sz="2000" dirty="0" err="1" smtClean="0">
                <a:latin typeface="Arial" panose="020B0604020202020204" pitchFamily="34" charset="0"/>
                <a:cs typeface="Arial" panose="020B0604020202020204" pitchFamily="34" charset="0"/>
              </a:rPr>
              <a:t>implnames</a:t>
            </a:r>
            <a:r>
              <a:rPr lang="de-DE" sz="2000" dirty="0" smtClean="0">
                <a:latin typeface="Arial" panose="020B0604020202020204" pitchFamily="34" charset="0"/>
                <a:cs typeface="Arial" panose="020B0604020202020204" pitchFamily="34" charset="0"/>
              </a:rPr>
              <a:t> </a:t>
            </a:r>
            <a:r>
              <a:rPr lang="de-DE" sz="2000" dirty="0" err="1" smtClean="0">
                <a:latin typeface="Arial" panose="020B0604020202020204" pitchFamily="34" charset="0"/>
                <a:cs typeface="Arial" panose="020B0604020202020204" pitchFamily="34" charset="0"/>
              </a:rPr>
              <a:t>and</a:t>
            </a:r>
            <a:r>
              <a:rPr lang="de-DE" sz="2000" dirty="0" smtClean="0">
                <a:latin typeface="Arial" panose="020B0604020202020204" pitchFamily="34" charset="0"/>
                <a:cs typeface="Arial" panose="020B0604020202020204" pitchFamily="34" charset="0"/>
              </a:rPr>
              <a:t> </a:t>
            </a:r>
            <a:r>
              <a:rPr lang="de-DE" sz="2000" dirty="0" err="1" smtClean="0">
                <a:latin typeface="Arial" panose="020B0604020202020204" pitchFamily="34" charset="0"/>
                <a:cs typeface="Arial" panose="020B0604020202020204" pitchFamily="34" charset="0"/>
              </a:rPr>
              <a:t>filenames</a:t>
            </a:r>
            <a:endParaRPr lang="de-DE"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de-DE" sz="2000" dirty="0" smtClean="0">
                <a:latin typeface="Arial" panose="020B0604020202020204" pitchFamily="34" charset="0"/>
                <a:cs typeface="Arial" panose="020B0604020202020204" pitchFamily="34" charset="0"/>
              </a:rPr>
              <a:t>…</a:t>
            </a:r>
          </a:p>
        </p:txBody>
      </p:sp>
      <p:sp>
        <p:nvSpPr>
          <p:cNvPr id="9" name="Textfeld 8"/>
          <p:cNvSpPr txBox="1"/>
          <p:nvPr/>
        </p:nvSpPr>
        <p:spPr>
          <a:xfrm>
            <a:off x="2411760" y="4725144"/>
            <a:ext cx="3877985" cy="1569660"/>
          </a:xfrm>
          <a:prstGeom prst="rect">
            <a:avLst/>
          </a:prstGeom>
          <a:noFill/>
        </p:spPr>
        <p:txBody>
          <a:bodyPr wrap="none" rtlCol="0">
            <a:spAutoFit/>
          </a:bodyPr>
          <a:lstStyle/>
          <a:p>
            <a:r>
              <a:rPr lang="de-DE" sz="9600" dirty="0" smtClean="0">
                <a:solidFill>
                  <a:schemeClr val="bg1">
                    <a:lumMod val="50000"/>
                  </a:schemeClr>
                </a:solidFill>
                <a:latin typeface="Arial" panose="020B0604020202020204" pitchFamily="34" charset="0"/>
                <a:cs typeface="Arial" panose="020B0604020202020204" pitchFamily="34" charset="0"/>
              </a:rPr>
              <a:t>DEMO</a:t>
            </a:r>
          </a:p>
        </p:txBody>
      </p:sp>
    </p:spTree>
    <p:extLst>
      <p:ext uri="{BB962C8B-B14F-4D97-AF65-F5344CB8AC3E}">
        <p14:creationId xmlns:p14="http://schemas.microsoft.com/office/powerpoint/2010/main" val="615379155"/>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8" name="Titel 1"/>
          <p:cNvSpPr>
            <a:spLocks noGrp="1"/>
          </p:cNvSpPr>
          <p:nvPr>
            <p:ph type="title" idx="4294967295"/>
          </p:nvPr>
        </p:nvSpPr>
        <p:spPr>
          <a:xfrm>
            <a:off x="395288" y="1052513"/>
            <a:ext cx="8353425" cy="385762"/>
          </a:xfrm>
        </p:spPr>
        <p:txBody>
          <a:bodyPr/>
          <a:lstStyle/>
          <a:p>
            <a:pPr eaLnBrk="1" hangingPunct="1"/>
            <a:r>
              <a:rPr lang="de-DE" altLang="de-DE" dirty="0" smtClean="0">
                <a:latin typeface="Arial" charset="0"/>
                <a:cs typeface="Arial" charset="0"/>
              </a:rPr>
              <a:t>Hauptfunktionen </a:t>
            </a:r>
            <a:r>
              <a:rPr lang="de-DE" altLang="de-DE" dirty="0" smtClean="0">
                <a:latin typeface="Arial" charset="0"/>
                <a:cs typeface="Arial" charset="0"/>
                <a:sym typeface="Wingdings" pitchFamily="2" charset="2"/>
              </a:rPr>
              <a:t> </a:t>
            </a:r>
            <a:r>
              <a:rPr lang="de-DE" altLang="de-DE" dirty="0" smtClean="0">
                <a:latin typeface="Arial" charset="0"/>
                <a:cs typeface="Arial" charset="0"/>
              </a:rPr>
              <a:t>Die </a:t>
            </a:r>
            <a:r>
              <a:rPr lang="de-DE" altLang="de-DE" dirty="0" err="1" smtClean="0">
                <a:latin typeface="Arial" charset="0"/>
                <a:cs typeface="Arial" charset="0"/>
              </a:rPr>
              <a:t>PlexBox</a:t>
            </a:r>
            <a:r>
              <a:rPr lang="de-DE" altLang="de-DE" dirty="0" smtClean="0">
                <a:latin typeface="Arial" charset="0"/>
                <a:cs typeface="Arial" charset="0"/>
              </a:rPr>
              <a:t> </a:t>
            </a:r>
            <a:r>
              <a:rPr lang="de-DE" altLang="de-DE" dirty="0" smtClean="0">
                <a:latin typeface="Arial" charset="0"/>
                <a:cs typeface="Arial" charset="0"/>
                <a:sym typeface="Wingdings" pitchFamily="2" charset="2"/>
              </a:rPr>
              <a:t> </a:t>
            </a:r>
            <a:r>
              <a:rPr lang="de-DE" altLang="de-DE" i="1" dirty="0" smtClean="0">
                <a:latin typeface="Arial" charset="0"/>
                <a:cs typeface="Arial" charset="0"/>
              </a:rPr>
              <a:t>Create </a:t>
            </a:r>
            <a:r>
              <a:rPr lang="de-DE" altLang="de-DE" i="1" dirty="0" err="1" smtClean="0">
                <a:latin typeface="Arial" charset="0"/>
                <a:cs typeface="Arial" charset="0"/>
              </a:rPr>
              <a:t>triples</a:t>
            </a:r>
            <a:r>
              <a:rPr lang="de-DE" altLang="de-DE" i="1" dirty="0" smtClean="0">
                <a:latin typeface="Arial" charset="0"/>
                <a:cs typeface="Arial" charset="0"/>
              </a:rPr>
              <a:t> </a:t>
            </a:r>
            <a:r>
              <a:rPr lang="de-DE" altLang="de-DE" dirty="0" smtClean="0">
                <a:latin typeface="Arial" charset="0"/>
                <a:cs typeface="Arial" charset="0"/>
              </a:rPr>
              <a:t>(Templates)</a:t>
            </a:r>
          </a:p>
        </p:txBody>
      </p:sp>
      <p:sp>
        <p:nvSpPr>
          <p:cNvPr id="7" name="Titel 1"/>
          <p:cNvSpPr>
            <a:spLocks/>
          </p:cNvSpPr>
          <p:nvPr/>
        </p:nvSpPr>
        <p:spPr bwMode="black">
          <a:xfrm>
            <a:off x="572095" y="333375"/>
            <a:ext cx="6880225" cy="385763"/>
          </a:xfrm>
          <a:prstGeom prst="rect">
            <a:avLst/>
          </a:prstGeom>
          <a:noFill/>
          <a:ln w="9525">
            <a:noFill/>
            <a:miter lim="800000"/>
            <a:headEnd/>
            <a:tailEnd/>
          </a:ln>
        </p:spPr>
        <p:txBody>
          <a:bodyPr lIns="0" tIns="0" rIns="0" bIns="0"/>
          <a:lstStyle/>
          <a:p>
            <a:pPr defTabSz="457200">
              <a:lnSpc>
                <a:spcPct val="90000"/>
              </a:lnSpc>
            </a:pPr>
            <a:r>
              <a:rPr lang="de-DE" sz="2600" dirty="0">
                <a:solidFill>
                  <a:schemeClr val="bg1"/>
                </a:solidFill>
                <a:latin typeface="Calibri" pitchFamily="34" charset="0"/>
                <a:ea typeface="FS Joey"/>
                <a:cs typeface="FS Joey"/>
              </a:rPr>
              <a:t>Different </a:t>
            </a:r>
            <a:r>
              <a:rPr lang="de-DE" sz="2600" dirty="0" err="1">
                <a:solidFill>
                  <a:schemeClr val="bg1"/>
                </a:solidFill>
                <a:latin typeface="Calibri" pitchFamily="34" charset="0"/>
                <a:ea typeface="FS Joey"/>
                <a:cs typeface="FS Joey"/>
              </a:rPr>
              <a:t>aspects</a:t>
            </a:r>
            <a:r>
              <a:rPr lang="de-DE" sz="2600" dirty="0">
                <a:solidFill>
                  <a:schemeClr val="bg1"/>
                </a:solidFill>
                <a:latin typeface="Calibri" pitchFamily="34" charset="0"/>
                <a:ea typeface="FS Joey"/>
                <a:cs typeface="FS Joey"/>
              </a:rPr>
              <a:t> </a:t>
            </a:r>
            <a:r>
              <a:rPr lang="de-DE" sz="2600" dirty="0" err="1">
                <a:solidFill>
                  <a:schemeClr val="bg1"/>
                </a:solidFill>
                <a:latin typeface="Calibri" pitchFamily="34" charset="0"/>
                <a:ea typeface="FS Joey"/>
                <a:cs typeface="FS Joey"/>
              </a:rPr>
              <a:t>of</a:t>
            </a:r>
            <a:r>
              <a:rPr lang="de-DE" sz="2600" dirty="0">
                <a:solidFill>
                  <a:schemeClr val="bg1"/>
                </a:solidFill>
                <a:latin typeface="Calibri" pitchFamily="34" charset="0"/>
                <a:ea typeface="FS Joey"/>
                <a:cs typeface="FS Joey"/>
              </a:rPr>
              <a:t> Tools4Plex</a:t>
            </a:r>
          </a:p>
        </p:txBody>
      </p:sp>
      <p:sp>
        <p:nvSpPr>
          <p:cNvPr id="8" name="Titel 1"/>
          <p:cNvSpPr txBox="1">
            <a:spLocks/>
          </p:cNvSpPr>
          <p:nvPr/>
        </p:nvSpPr>
        <p:spPr bwMode="black">
          <a:xfrm>
            <a:off x="547688" y="980728"/>
            <a:ext cx="8353425" cy="3857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defTabSz="457200" rtl="0" eaLnBrk="0" fontAlgn="base" hangingPunct="0">
              <a:lnSpc>
                <a:spcPct val="90000"/>
              </a:lnSpc>
              <a:spcBef>
                <a:spcPct val="0"/>
              </a:spcBef>
              <a:spcAft>
                <a:spcPct val="0"/>
              </a:spcAft>
              <a:defRPr sz="2600" b="1" kern="1200">
                <a:solidFill>
                  <a:schemeClr val="bg1"/>
                </a:solidFill>
                <a:latin typeface="+mj-lt"/>
                <a:ea typeface="FS Joey"/>
                <a:cs typeface="FS Joey" pitchFamily="50" charset="0"/>
              </a:defRPr>
            </a:lvl1pPr>
            <a:lvl2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2pPr>
            <a:lvl3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3pPr>
            <a:lvl4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4pPr>
            <a:lvl5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5pPr>
            <a:lvl6pPr marL="4572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6pPr>
            <a:lvl7pPr marL="9144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7pPr>
            <a:lvl8pPr marL="13716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8pPr>
            <a:lvl9pPr marL="18288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9pPr>
          </a:lstStyle>
          <a:p>
            <a:pPr eaLnBrk="1" hangingPunct="1"/>
            <a:r>
              <a:rPr lang="de-DE" altLang="de-DE" sz="2400" b="0" dirty="0" smtClean="0">
                <a:solidFill>
                  <a:schemeClr val="tx1"/>
                </a:solidFill>
                <a:latin typeface="Arial" charset="0"/>
                <a:cs typeface="Arial" charset="0"/>
              </a:rPr>
              <a:t>Main </a:t>
            </a:r>
            <a:r>
              <a:rPr lang="de-DE" altLang="de-DE" sz="2400" b="0" dirty="0" err="1" smtClean="0">
                <a:solidFill>
                  <a:schemeClr val="tx1"/>
                </a:solidFill>
                <a:latin typeface="Arial" charset="0"/>
                <a:cs typeface="Arial" charset="0"/>
              </a:rPr>
              <a:t>processes</a:t>
            </a:r>
            <a:r>
              <a:rPr lang="de-DE" altLang="de-DE" sz="2400" b="0" dirty="0" smtClean="0">
                <a:solidFill>
                  <a:schemeClr val="tx1"/>
                </a:solidFill>
                <a:latin typeface="Arial" charset="0"/>
                <a:cs typeface="Arial" charset="0"/>
              </a:rPr>
              <a:t> </a:t>
            </a:r>
            <a:r>
              <a:rPr lang="de-DE" altLang="de-DE" sz="2400" b="0" dirty="0" smtClean="0">
                <a:solidFill>
                  <a:schemeClr val="tx1"/>
                </a:solidFill>
                <a:latin typeface="Arial" charset="0"/>
                <a:cs typeface="Arial" charset="0"/>
                <a:sym typeface="Wingdings" pitchFamily="2" charset="2"/>
              </a:rPr>
              <a:t> Menu PLEX  </a:t>
            </a:r>
            <a:r>
              <a:rPr lang="de-DE" altLang="de-DE" sz="2400" b="0" i="1" dirty="0" err="1" smtClean="0">
                <a:solidFill>
                  <a:schemeClr val="tx1"/>
                </a:solidFill>
                <a:latin typeface="Arial" charset="0"/>
                <a:cs typeface="Arial" charset="0"/>
                <a:sym typeface="Wingdings" pitchFamily="2" charset="2"/>
              </a:rPr>
              <a:t>ModelViewer</a:t>
            </a:r>
            <a:endParaRPr lang="de-DE" altLang="de-DE" sz="2400" b="0" dirty="0" smtClean="0">
              <a:solidFill>
                <a:schemeClr val="tx1"/>
              </a:solidFill>
              <a:latin typeface="Arial" charset="0"/>
              <a:cs typeface="Arial" charset="0"/>
            </a:endParaRPr>
          </a:p>
        </p:txBody>
      </p:sp>
      <p:sp>
        <p:nvSpPr>
          <p:cNvPr id="2" name="Textfeld 1"/>
          <p:cNvSpPr txBox="1"/>
          <p:nvPr/>
        </p:nvSpPr>
        <p:spPr>
          <a:xfrm>
            <a:off x="6804247" y="2060848"/>
            <a:ext cx="2232249" cy="3139321"/>
          </a:xfrm>
          <a:prstGeom prst="rect">
            <a:avLst/>
          </a:prstGeom>
          <a:noFill/>
        </p:spPr>
        <p:txBody>
          <a:bodyPr wrap="square" rtlCol="0">
            <a:spAutoFit/>
          </a:bodyPr>
          <a:lstStyle/>
          <a:p>
            <a:r>
              <a:rPr lang="de-DE" dirty="0" err="1" smtClean="0">
                <a:solidFill>
                  <a:schemeClr val="tx1"/>
                </a:solidFill>
                <a:latin typeface="Arial" panose="020B0604020202020204" pitchFamily="34" charset="0"/>
                <a:cs typeface="Arial" panose="020B0604020202020204" pitchFamily="34" charset="0"/>
              </a:rPr>
              <a:t>Left</a:t>
            </a:r>
            <a:r>
              <a:rPr lang="de-DE" dirty="0" smtClean="0">
                <a:solidFill>
                  <a:schemeClr val="tx1"/>
                </a:solidFill>
                <a:latin typeface="Arial" panose="020B0604020202020204" pitchFamily="34" charset="0"/>
                <a:cs typeface="Arial" panose="020B0604020202020204" pitchFamily="34" charset="0"/>
              </a:rPr>
              <a:t> (</a:t>
            </a:r>
            <a:r>
              <a:rPr lang="de-DE" dirty="0" err="1" smtClean="0">
                <a:solidFill>
                  <a:schemeClr val="tx1"/>
                </a:solidFill>
                <a:latin typeface="Arial" panose="020B0604020202020204" pitchFamily="34" charset="0"/>
                <a:cs typeface="Arial" panose="020B0604020202020204" pitchFamily="34" charset="0"/>
              </a:rPr>
              <a:t>TreeView</a:t>
            </a:r>
            <a:r>
              <a:rPr lang="de-DE" dirty="0" smtClean="0">
                <a:solidFill>
                  <a:schemeClr val="tx1"/>
                </a:solidFill>
                <a:latin typeface="Arial" panose="020B0604020202020204" pitchFamily="34" charset="0"/>
                <a:cs typeface="Arial" panose="020B0604020202020204" pitchFamily="34" charset="0"/>
              </a:rPr>
              <a:t>)</a:t>
            </a:r>
          </a:p>
          <a:p>
            <a:r>
              <a:rPr lang="de-DE" dirty="0" err="1" smtClean="0">
                <a:solidFill>
                  <a:schemeClr val="tx1"/>
                </a:solidFill>
                <a:latin typeface="Arial" panose="020B0604020202020204" pitchFamily="34" charset="0"/>
                <a:cs typeface="Arial" panose="020B0604020202020204" pitchFamily="34" charset="0"/>
              </a:rPr>
              <a:t>Explore</a:t>
            </a:r>
            <a:r>
              <a:rPr lang="de-DE" dirty="0" smtClean="0">
                <a:solidFill>
                  <a:schemeClr val="tx1"/>
                </a:solidFill>
                <a:latin typeface="Arial" panose="020B0604020202020204" pitchFamily="34" charset="0"/>
                <a:cs typeface="Arial" panose="020B0604020202020204" pitchFamily="34" charset="0"/>
              </a:rPr>
              <a:t> all </a:t>
            </a:r>
            <a:r>
              <a:rPr lang="de-DE" dirty="0" err="1" smtClean="0">
                <a:solidFill>
                  <a:schemeClr val="tx1"/>
                </a:solidFill>
                <a:latin typeface="Arial" panose="020B0604020202020204" pitchFamily="34" charset="0"/>
                <a:cs typeface="Arial" panose="020B0604020202020204" pitchFamily="34" charset="0"/>
              </a:rPr>
              <a:t>types</a:t>
            </a:r>
            <a:r>
              <a:rPr lang="de-DE" dirty="0" smtClean="0">
                <a:solidFill>
                  <a:schemeClr val="tx1"/>
                </a:solidFill>
                <a:latin typeface="Arial" panose="020B0604020202020204" pitchFamily="34" charset="0"/>
                <a:cs typeface="Arial" panose="020B0604020202020204" pitchFamily="34" charset="0"/>
              </a:rPr>
              <a:t> </a:t>
            </a:r>
            <a:r>
              <a:rPr lang="de-DE" dirty="0" err="1" smtClean="0">
                <a:solidFill>
                  <a:schemeClr val="tx1"/>
                </a:solidFill>
                <a:latin typeface="Arial" panose="020B0604020202020204" pitchFamily="34" charset="0"/>
                <a:cs typeface="Arial" panose="020B0604020202020204" pitchFamily="34" charset="0"/>
              </a:rPr>
              <a:t>of</a:t>
            </a:r>
            <a:r>
              <a:rPr lang="de-DE" dirty="0" smtClean="0">
                <a:solidFill>
                  <a:schemeClr val="tx1"/>
                </a:solidFill>
                <a:latin typeface="Arial" panose="020B0604020202020204" pitchFamily="34" charset="0"/>
                <a:cs typeface="Arial" panose="020B0604020202020204" pitchFamily="34" charset="0"/>
              </a:rPr>
              <a:t> </a:t>
            </a:r>
            <a:r>
              <a:rPr lang="de-DE" dirty="0" err="1" smtClean="0">
                <a:solidFill>
                  <a:schemeClr val="tx1"/>
                </a:solidFill>
                <a:latin typeface="Arial" panose="020B0604020202020204" pitchFamily="34" charset="0"/>
                <a:cs typeface="Arial" panose="020B0604020202020204" pitchFamily="34" charset="0"/>
              </a:rPr>
              <a:t>objects</a:t>
            </a:r>
            <a:r>
              <a:rPr lang="de-DE" dirty="0" smtClean="0">
                <a:solidFill>
                  <a:schemeClr val="tx1"/>
                </a:solidFill>
                <a:latin typeface="Arial" panose="020B0604020202020204" pitchFamily="34" charset="0"/>
                <a:cs typeface="Arial" panose="020B0604020202020204" pitchFamily="34" charset="0"/>
              </a:rPr>
              <a:t> </a:t>
            </a:r>
            <a:r>
              <a:rPr lang="de-DE" dirty="0" err="1" smtClean="0">
                <a:solidFill>
                  <a:schemeClr val="tx1"/>
                </a:solidFill>
                <a:latin typeface="Arial" panose="020B0604020202020204" pitchFamily="34" charset="0"/>
                <a:cs typeface="Arial" panose="020B0604020202020204" pitchFamily="34" charset="0"/>
              </a:rPr>
              <a:t>with</a:t>
            </a:r>
            <a:r>
              <a:rPr lang="de-DE" dirty="0" smtClean="0">
                <a:solidFill>
                  <a:schemeClr val="tx1"/>
                </a:solidFill>
                <a:latin typeface="Arial" panose="020B0604020202020204" pitchFamily="34" charset="0"/>
                <a:cs typeface="Arial" panose="020B0604020202020204" pitchFamily="34" charset="0"/>
              </a:rPr>
              <a:t> </a:t>
            </a:r>
            <a:r>
              <a:rPr lang="de-DE" dirty="0" err="1" smtClean="0">
                <a:solidFill>
                  <a:schemeClr val="tx1"/>
                </a:solidFill>
                <a:latin typeface="Arial" panose="020B0604020202020204" pitchFamily="34" charset="0"/>
                <a:cs typeface="Arial" panose="020B0604020202020204" pitchFamily="34" charset="0"/>
              </a:rPr>
              <a:t>its</a:t>
            </a:r>
            <a:r>
              <a:rPr lang="de-DE" dirty="0" smtClean="0">
                <a:solidFill>
                  <a:schemeClr val="tx1"/>
                </a:solidFill>
                <a:latin typeface="Arial" panose="020B0604020202020204" pitchFamily="34" charset="0"/>
                <a:cs typeface="Arial" panose="020B0604020202020204" pitchFamily="34" charset="0"/>
              </a:rPr>
              <a:t> </a:t>
            </a:r>
            <a:r>
              <a:rPr lang="de-DE" dirty="0" err="1" smtClean="0">
                <a:solidFill>
                  <a:schemeClr val="tx1"/>
                </a:solidFill>
                <a:latin typeface="Arial" panose="020B0604020202020204" pitchFamily="34" charset="0"/>
                <a:cs typeface="Arial" panose="020B0604020202020204" pitchFamily="34" charset="0"/>
              </a:rPr>
              <a:t>target</a:t>
            </a:r>
            <a:r>
              <a:rPr lang="de-DE" dirty="0" smtClean="0">
                <a:solidFill>
                  <a:schemeClr val="tx1"/>
                </a:solidFill>
                <a:latin typeface="Arial" panose="020B0604020202020204" pitchFamily="34" charset="0"/>
                <a:cs typeface="Arial" panose="020B0604020202020204" pitchFamily="34" charset="0"/>
              </a:rPr>
              <a:t> </a:t>
            </a:r>
            <a:r>
              <a:rPr lang="de-DE" dirty="0" err="1" smtClean="0">
                <a:solidFill>
                  <a:schemeClr val="tx1"/>
                </a:solidFill>
                <a:latin typeface="Arial" panose="020B0604020202020204" pitchFamily="34" charset="0"/>
                <a:cs typeface="Arial" panose="020B0604020202020204" pitchFamily="34" charset="0"/>
              </a:rPr>
              <a:t>objects</a:t>
            </a:r>
            <a:r>
              <a:rPr lang="de-DE" dirty="0" smtClean="0">
                <a:solidFill>
                  <a:schemeClr val="tx1"/>
                </a:solidFill>
                <a:latin typeface="Arial" panose="020B0604020202020204" pitchFamily="34" charset="0"/>
                <a:cs typeface="Arial" panose="020B0604020202020204" pitchFamily="34" charset="0"/>
              </a:rPr>
              <a:t>, </a:t>
            </a:r>
            <a:r>
              <a:rPr lang="de-DE" dirty="0" err="1" smtClean="0">
                <a:solidFill>
                  <a:schemeClr val="tx1"/>
                </a:solidFill>
                <a:latin typeface="Arial" panose="020B0604020202020204" pitchFamily="34" charset="0"/>
                <a:cs typeface="Arial" panose="020B0604020202020204" pitchFamily="34" charset="0"/>
              </a:rPr>
              <a:t>triples</a:t>
            </a:r>
            <a:r>
              <a:rPr lang="de-DE" dirty="0" smtClean="0">
                <a:solidFill>
                  <a:schemeClr val="tx1"/>
                </a:solidFill>
                <a:latin typeface="Arial" panose="020B0604020202020204" pitchFamily="34" charset="0"/>
                <a:cs typeface="Arial" panose="020B0604020202020204" pitchFamily="34" charset="0"/>
              </a:rPr>
              <a:t>, </a:t>
            </a:r>
            <a:r>
              <a:rPr lang="de-DE" dirty="0" err="1" smtClean="0">
                <a:solidFill>
                  <a:schemeClr val="tx1"/>
                </a:solidFill>
                <a:latin typeface="Arial" panose="020B0604020202020204" pitchFamily="34" charset="0"/>
                <a:cs typeface="Arial" panose="020B0604020202020204" pitchFamily="34" charset="0"/>
              </a:rPr>
              <a:t>attributes</a:t>
            </a:r>
            <a:r>
              <a:rPr lang="de-DE" dirty="0" smtClean="0">
                <a:solidFill>
                  <a:schemeClr val="tx1"/>
                </a:solidFill>
                <a:latin typeface="Arial" panose="020B0604020202020204" pitchFamily="34" charset="0"/>
                <a:cs typeface="Arial" panose="020B0604020202020204" pitchFamily="34" charset="0"/>
              </a:rPr>
              <a:t> </a:t>
            </a:r>
            <a:r>
              <a:rPr lang="de-DE" dirty="0" err="1" smtClean="0">
                <a:solidFill>
                  <a:schemeClr val="tx1"/>
                </a:solidFill>
                <a:latin typeface="Arial" panose="020B0604020202020204" pitchFamily="34" charset="0"/>
                <a:cs typeface="Arial" panose="020B0604020202020204" pitchFamily="34" charset="0"/>
              </a:rPr>
              <a:t>and</a:t>
            </a:r>
            <a:r>
              <a:rPr lang="de-DE" dirty="0" smtClean="0">
                <a:solidFill>
                  <a:schemeClr val="tx1"/>
                </a:solidFill>
                <a:latin typeface="Arial" panose="020B0604020202020204" pitchFamily="34" charset="0"/>
                <a:cs typeface="Arial" panose="020B0604020202020204" pitchFamily="34" charset="0"/>
              </a:rPr>
              <a:t> </a:t>
            </a:r>
            <a:r>
              <a:rPr lang="de-DE" dirty="0" err="1" smtClean="0">
                <a:solidFill>
                  <a:schemeClr val="tx1"/>
                </a:solidFill>
                <a:latin typeface="Arial" panose="020B0604020202020204" pitchFamily="34" charset="0"/>
                <a:cs typeface="Arial" panose="020B0604020202020204" pitchFamily="34" charset="0"/>
              </a:rPr>
              <a:t>dependencies</a:t>
            </a:r>
            <a:endParaRPr lang="de-DE" dirty="0" smtClean="0">
              <a:solidFill>
                <a:schemeClr val="tx1"/>
              </a:solidFill>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a:p>
            <a:r>
              <a:rPr lang="de-DE" dirty="0" err="1" smtClean="0">
                <a:solidFill>
                  <a:schemeClr val="tx1"/>
                </a:solidFill>
                <a:latin typeface="Arial" panose="020B0604020202020204" pitchFamily="34" charset="0"/>
                <a:cs typeface="Arial" panose="020B0604020202020204" pitchFamily="34" charset="0"/>
              </a:rPr>
              <a:t>Right</a:t>
            </a:r>
            <a:r>
              <a:rPr lang="de-DE" dirty="0" smtClean="0">
                <a:solidFill>
                  <a:schemeClr val="tx1"/>
                </a:solidFill>
                <a:latin typeface="Arial" panose="020B0604020202020204" pitchFamily="34" charset="0"/>
                <a:cs typeface="Arial" panose="020B0604020202020204" pitchFamily="34" charset="0"/>
              </a:rPr>
              <a:t> (Details)</a:t>
            </a:r>
          </a:p>
          <a:p>
            <a:pPr marL="342900" indent="-342900">
              <a:buFont typeface="Arial" panose="020B0604020202020204" pitchFamily="34" charset="0"/>
              <a:buChar char="•"/>
            </a:pPr>
            <a:r>
              <a:rPr lang="de-DE" dirty="0" err="1" smtClean="0">
                <a:latin typeface="Arial" panose="020B0604020202020204" pitchFamily="34" charset="0"/>
                <a:cs typeface="Arial" panose="020B0604020202020204" pitchFamily="34" charset="0"/>
              </a:rPr>
              <a:t>ObjectProperties</a:t>
            </a:r>
            <a:r>
              <a:rPr lang="de-DE" dirty="0" smtClean="0">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r>
              <a:rPr lang="de-DE" dirty="0" err="1" smtClean="0">
                <a:latin typeface="Arial" panose="020B0604020202020204" pitchFamily="34" charset="0"/>
                <a:cs typeface="Arial" panose="020B0604020202020204" pitchFamily="34" charset="0"/>
              </a:rPr>
              <a:t>ActionDiagram</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if</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available</a:t>
            </a:r>
            <a:endParaRPr lang="de-DE" dirty="0" smtClean="0">
              <a:solidFill>
                <a:schemeClr val="tx1"/>
              </a:solidFill>
              <a:latin typeface="Arial" panose="020B0604020202020204" pitchFamily="34" charset="0"/>
              <a:cs typeface="Arial" panose="020B0604020202020204" pitchFamily="34"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1412776"/>
            <a:ext cx="6840759" cy="5415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feld 8"/>
          <p:cNvSpPr txBox="1"/>
          <p:nvPr/>
        </p:nvSpPr>
        <p:spPr>
          <a:xfrm>
            <a:off x="6195824" y="5242684"/>
            <a:ext cx="2920992" cy="1015663"/>
          </a:xfrm>
          <a:prstGeom prst="rect">
            <a:avLst/>
          </a:prstGeom>
          <a:noFill/>
        </p:spPr>
        <p:txBody>
          <a:bodyPr wrap="none" rtlCol="0">
            <a:spAutoFit/>
          </a:bodyPr>
          <a:lstStyle/>
          <a:p>
            <a:r>
              <a:rPr lang="de-DE" sz="6000" dirty="0" smtClean="0">
                <a:solidFill>
                  <a:schemeClr val="bg1">
                    <a:lumMod val="50000"/>
                  </a:schemeClr>
                </a:solidFill>
                <a:latin typeface="Arial" panose="020B0604020202020204" pitchFamily="34" charset="0"/>
                <a:cs typeface="Arial" panose="020B0604020202020204" pitchFamily="34" charset="0"/>
              </a:rPr>
              <a:t>DEMO?</a:t>
            </a:r>
          </a:p>
        </p:txBody>
      </p:sp>
    </p:spTree>
    <p:extLst>
      <p:ext uri="{BB962C8B-B14F-4D97-AF65-F5344CB8AC3E}">
        <p14:creationId xmlns:p14="http://schemas.microsoft.com/office/powerpoint/2010/main" val="778742918"/>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8" name="Titel 1"/>
          <p:cNvSpPr>
            <a:spLocks noGrp="1"/>
          </p:cNvSpPr>
          <p:nvPr>
            <p:ph type="title" idx="4294967295"/>
          </p:nvPr>
        </p:nvSpPr>
        <p:spPr>
          <a:xfrm>
            <a:off x="395288" y="1052513"/>
            <a:ext cx="8353425" cy="385762"/>
          </a:xfrm>
        </p:spPr>
        <p:txBody>
          <a:bodyPr/>
          <a:lstStyle/>
          <a:p>
            <a:pPr eaLnBrk="1" hangingPunct="1"/>
            <a:r>
              <a:rPr lang="de-DE" altLang="de-DE" smtClean="0">
                <a:latin typeface="Arial" charset="0"/>
                <a:cs typeface="Arial" charset="0"/>
              </a:rPr>
              <a:t>Hauptfunktionen </a:t>
            </a:r>
            <a:r>
              <a:rPr lang="de-DE" altLang="de-DE" smtClean="0">
                <a:latin typeface="Arial" charset="0"/>
                <a:cs typeface="Arial" charset="0"/>
                <a:sym typeface="Wingdings" pitchFamily="2" charset="2"/>
              </a:rPr>
              <a:t> </a:t>
            </a:r>
            <a:r>
              <a:rPr lang="de-DE" altLang="de-DE" smtClean="0">
                <a:latin typeface="Arial" charset="0"/>
                <a:cs typeface="Arial" charset="0"/>
              </a:rPr>
              <a:t>Die PlexBox </a:t>
            </a:r>
            <a:r>
              <a:rPr lang="de-DE" altLang="de-DE" smtClean="0">
                <a:latin typeface="Arial" charset="0"/>
                <a:cs typeface="Arial" charset="0"/>
                <a:sym typeface="Wingdings" pitchFamily="2" charset="2"/>
              </a:rPr>
              <a:t> </a:t>
            </a:r>
            <a:r>
              <a:rPr lang="de-DE" altLang="de-DE" i="1" smtClean="0">
                <a:latin typeface="Arial" charset="0"/>
                <a:cs typeface="Arial" charset="0"/>
              </a:rPr>
              <a:t>Create triples </a:t>
            </a:r>
            <a:r>
              <a:rPr lang="de-DE" altLang="de-DE" smtClean="0">
                <a:latin typeface="Arial" charset="0"/>
                <a:cs typeface="Arial" charset="0"/>
              </a:rPr>
              <a:t>(Templates)</a:t>
            </a:r>
          </a:p>
        </p:txBody>
      </p:sp>
      <p:sp>
        <p:nvSpPr>
          <p:cNvPr id="7" name="Titel 1"/>
          <p:cNvSpPr>
            <a:spLocks/>
          </p:cNvSpPr>
          <p:nvPr/>
        </p:nvSpPr>
        <p:spPr bwMode="black">
          <a:xfrm>
            <a:off x="572095" y="333375"/>
            <a:ext cx="6880225" cy="385763"/>
          </a:xfrm>
          <a:prstGeom prst="rect">
            <a:avLst/>
          </a:prstGeom>
          <a:noFill/>
          <a:ln w="9525">
            <a:noFill/>
            <a:miter lim="800000"/>
            <a:headEnd/>
            <a:tailEnd/>
          </a:ln>
        </p:spPr>
        <p:txBody>
          <a:bodyPr lIns="0" tIns="0" rIns="0" bIns="0"/>
          <a:lstStyle/>
          <a:p>
            <a:pPr defTabSz="457200">
              <a:lnSpc>
                <a:spcPct val="90000"/>
              </a:lnSpc>
            </a:pPr>
            <a:r>
              <a:rPr lang="de-DE" sz="2600" dirty="0">
                <a:solidFill>
                  <a:schemeClr val="bg1"/>
                </a:solidFill>
                <a:latin typeface="Calibri" pitchFamily="34" charset="0"/>
                <a:ea typeface="FS Joey"/>
                <a:cs typeface="FS Joey"/>
              </a:rPr>
              <a:t>Different </a:t>
            </a:r>
            <a:r>
              <a:rPr lang="de-DE" sz="2600" dirty="0" err="1" smtClean="0">
                <a:solidFill>
                  <a:schemeClr val="bg1"/>
                </a:solidFill>
                <a:latin typeface="Calibri" pitchFamily="34" charset="0"/>
                <a:ea typeface="FS Joey"/>
                <a:cs typeface="FS Joey"/>
              </a:rPr>
              <a:t>aspects</a:t>
            </a:r>
            <a:r>
              <a:rPr lang="de-DE" sz="2600" dirty="0" smtClean="0">
                <a:solidFill>
                  <a:schemeClr val="bg1"/>
                </a:solidFill>
                <a:latin typeface="Calibri" pitchFamily="34" charset="0"/>
                <a:ea typeface="FS Joey"/>
                <a:cs typeface="FS Joey"/>
              </a:rPr>
              <a:t> </a:t>
            </a:r>
            <a:r>
              <a:rPr lang="de-DE" sz="2600" dirty="0" err="1">
                <a:solidFill>
                  <a:schemeClr val="bg1"/>
                </a:solidFill>
                <a:latin typeface="Calibri" pitchFamily="34" charset="0"/>
                <a:ea typeface="FS Joey"/>
                <a:cs typeface="FS Joey"/>
              </a:rPr>
              <a:t>of</a:t>
            </a:r>
            <a:r>
              <a:rPr lang="de-DE" sz="2600" dirty="0">
                <a:solidFill>
                  <a:schemeClr val="bg1"/>
                </a:solidFill>
                <a:latin typeface="Calibri" pitchFamily="34" charset="0"/>
                <a:ea typeface="FS Joey"/>
                <a:cs typeface="FS Joey"/>
              </a:rPr>
              <a:t> Tools4Plex</a:t>
            </a:r>
          </a:p>
        </p:txBody>
      </p:sp>
      <p:sp>
        <p:nvSpPr>
          <p:cNvPr id="8" name="Titel 1"/>
          <p:cNvSpPr txBox="1">
            <a:spLocks/>
          </p:cNvSpPr>
          <p:nvPr/>
        </p:nvSpPr>
        <p:spPr bwMode="black">
          <a:xfrm>
            <a:off x="547688" y="980728"/>
            <a:ext cx="8353425" cy="3857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defTabSz="457200" rtl="0" eaLnBrk="0" fontAlgn="base" hangingPunct="0">
              <a:lnSpc>
                <a:spcPct val="90000"/>
              </a:lnSpc>
              <a:spcBef>
                <a:spcPct val="0"/>
              </a:spcBef>
              <a:spcAft>
                <a:spcPct val="0"/>
              </a:spcAft>
              <a:defRPr sz="2600" b="1" kern="1200">
                <a:solidFill>
                  <a:schemeClr val="bg1"/>
                </a:solidFill>
                <a:latin typeface="+mj-lt"/>
                <a:ea typeface="FS Joey"/>
                <a:cs typeface="FS Joey" pitchFamily="50" charset="0"/>
              </a:defRPr>
            </a:lvl1pPr>
            <a:lvl2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2pPr>
            <a:lvl3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3pPr>
            <a:lvl4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4pPr>
            <a:lvl5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5pPr>
            <a:lvl6pPr marL="4572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6pPr>
            <a:lvl7pPr marL="9144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7pPr>
            <a:lvl8pPr marL="13716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8pPr>
            <a:lvl9pPr marL="18288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9pPr>
          </a:lstStyle>
          <a:p>
            <a:pPr eaLnBrk="1" hangingPunct="1"/>
            <a:r>
              <a:rPr lang="de-DE" altLang="de-DE" sz="2400" b="0" dirty="0" smtClean="0">
                <a:solidFill>
                  <a:schemeClr val="tx1"/>
                </a:solidFill>
                <a:latin typeface="Arial" charset="0"/>
                <a:cs typeface="Arial" charset="0"/>
              </a:rPr>
              <a:t>Main </a:t>
            </a:r>
            <a:r>
              <a:rPr lang="de-DE" altLang="de-DE" sz="2400" b="0" dirty="0" err="1" smtClean="0">
                <a:solidFill>
                  <a:schemeClr val="tx1"/>
                </a:solidFill>
                <a:latin typeface="Arial" charset="0"/>
                <a:cs typeface="Arial" charset="0"/>
              </a:rPr>
              <a:t>processes</a:t>
            </a:r>
            <a:r>
              <a:rPr lang="de-DE" altLang="de-DE" sz="2400" b="0" dirty="0" smtClean="0">
                <a:solidFill>
                  <a:schemeClr val="tx1"/>
                </a:solidFill>
                <a:latin typeface="Arial" charset="0"/>
                <a:cs typeface="Arial" charset="0"/>
              </a:rPr>
              <a:t> </a:t>
            </a:r>
            <a:r>
              <a:rPr lang="de-DE" altLang="de-DE" sz="2400" b="0" dirty="0" smtClean="0">
                <a:solidFill>
                  <a:schemeClr val="tx1"/>
                </a:solidFill>
                <a:latin typeface="Arial" charset="0"/>
                <a:cs typeface="Arial" charset="0"/>
                <a:sym typeface="Wingdings" pitchFamily="2" charset="2"/>
              </a:rPr>
              <a:t> </a:t>
            </a:r>
            <a:r>
              <a:rPr lang="de-DE" altLang="de-DE" sz="2400" b="0" dirty="0" smtClean="0">
                <a:solidFill>
                  <a:schemeClr val="tx1"/>
                </a:solidFill>
                <a:latin typeface="Arial" charset="0"/>
                <a:cs typeface="Arial" charset="0"/>
              </a:rPr>
              <a:t>Menu PLEX </a:t>
            </a:r>
            <a:r>
              <a:rPr lang="de-DE" altLang="de-DE" sz="2400" b="0" dirty="0" smtClean="0">
                <a:solidFill>
                  <a:schemeClr val="tx1"/>
                </a:solidFill>
                <a:latin typeface="Arial" charset="0"/>
                <a:cs typeface="Arial" charset="0"/>
                <a:sym typeface="Wingdings" pitchFamily="2" charset="2"/>
              </a:rPr>
              <a:t> </a:t>
            </a:r>
            <a:r>
              <a:rPr lang="de-DE" altLang="de-DE" sz="2400" b="0" i="1" dirty="0" err="1" smtClean="0">
                <a:solidFill>
                  <a:schemeClr val="tx1"/>
                </a:solidFill>
                <a:latin typeface="Arial" charset="0"/>
                <a:cs typeface="Arial" charset="0"/>
                <a:sym typeface="Wingdings" pitchFamily="2" charset="2"/>
              </a:rPr>
              <a:t>Define</a:t>
            </a:r>
            <a:r>
              <a:rPr lang="de-DE" altLang="de-DE" sz="2400" b="0" i="1" dirty="0" smtClean="0">
                <a:solidFill>
                  <a:schemeClr val="tx1"/>
                </a:solidFill>
                <a:latin typeface="Arial" charset="0"/>
                <a:cs typeface="Arial" charset="0"/>
                <a:sym typeface="Wingdings" pitchFamily="2" charset="2"/>
              </a:rPr>
              <a:t> </a:t>
            </a:r>
            <a:r>
              <a:rPr lang="de-DE" altLang="de-DE" sz="2400" b="0" i="1" dirty="0" err="1" smtClean="0">
                <a:solidFill>
                  <a:schemeClr val="tx1"/>
                </a:solidFill>
                <a:latin typeface="Arial" charset="0"/>
                <a:cs typeface="Arial" charset="0"/>
                <a:sym typeface="Wingdings" pitchFamily="2" charset="2"/>
              </a:rPr>
              <a:t>virtual</a:t>
            </a:r>
            <a:r>
              <a:rPr lang="de-DE" altLang="de-DE" sz="2400" b="0" i="1" dirty="0" smtClean="0">
                <a:solidFill>
                  <a:schemeClr val="tx1"/>
                </a:solidFill>
                <a:latin typeface="Arial" charset="0"/>
                <a:cs typeface="Arial" charset="0"/>
                <a:sym typeface="Wingdings" pitchFamily="2" charset="2"/>
              </a:rPr>
              <a:t> </a:t>
            </a:r>
            <a:r>
              <a:rPr lang="de-DE" altLang="de-DE" sz="2400" b="0" i="1" dirty="0" err="1" smtClean="0">
                <a:solidFill>
                  <a:schemeClr val="tx1"/>
                </a:solidFill>
                <a:latin typeface="Arial" charset="0"/>
                <a:cs typeface="Arial" charset="0"/>
                <a:sym typeface="Wingdings" pitchFamily="2" charset="2"/>
              </a:rPr>
              <a:t>fields</a:t>
            </a:r>
            <a:endParaRPr lang="de-DE" altLang="de-DE" sz="2400" b="0" dirty="0" smtClean="0">
              <a:solidFill>
                <a:schemeClr val="tx1"/>
              </a:solidFill>
              <a:latin typeface="Arial" charset="0"/>
              <a:cs typeface="Arial" charset="0"/>
            </a:endParaRPr>
          </a:p>
        </p:txBody>
      </p:sp>
      <p:sp>
        <p:nvSpPr>
          <p:cNvPr id="2" name="Textfeld 1"/>
          <p:cNvSpPr txBox="1"/>
          <p:nvPr/>
        </p:nvSpPr>
        <p:spPr>
          <a:xfrm>
            <a:off x="6300192" y="2060847"/>
            <a:ext cx="2735511" cy="2862322"/>
          </a:xfrm>
          <a:prstGeom prst="rect">
            <a:avLst/>
          </a:prstGeom>
          <a:noFill/>
        </p:spPr>
        <p:txBody>
          <a:bodyPr wrap="square" rtlCol="0">
            <a:spAutoFit/>
          </a:bodyPr>
          <a:lstStyle/>
          <a:p>
            <a:r>
              <a:rPr lang="de-DE" sz="2000" dirty="0" err="1" smtClean="0">
                <a:solidFill>
                  <a:schemeClr val="tx1"/>
                </a:solidFill>
                <a:latin typeface="+mn-lt"/>
              </a:rPr>
              <a:t>Left</a:t>
            </a:r>
            <a:r>
              <a:rPr lang="de-DE" sz="2000" dirty="0" smtClean="0">
                <a:solidFill>
                  <a:schemeClr val="tx1"/>
                </a:solidFill>
                <a:latin typeface="+mn-lt"/>
              </a:rPr>
              <a:t> (</a:t>
            </a:r>
            <a:r>
              <a:rPr lang="de-DE" sz="2000" dirty="0" err="1" smtClean="0">
                <a:solidFill>
                  <a:schemeClr val="tx1"/>
                </a:solidFill>
                <a:latin typeface="+mn-lt"/>
              </a:rPr>
              <a:t>TreeView</a:t>
            </a:r>
            <a:r>
              <a:rPr lang="de-DE" sz="2000" dirty="0" smtClean="0">
                <a:solidFill>
                  <a:schemeClr val="tx1"/>
                </a:solidFill>
                <a:latin typeface="+mn-lt"/>
              </a:rPr>
              <a:t>)</a:t>
            </a:r>
          </a:p>
          <a:p>
            <a:r>
              <a:rPr lang="de-DE" sz="2000" dirty="0" smtClean="0">
                <a:latin typeface="+mn-lt"/>
              </a:rPr>
              <a:t>All </a:t>
            </a:r>
            <a:r>
              <a:rPr lang="de-DE" sz="2000" dirty="0" err="1" smtClean="0">
                <a:latin typeface="+mn-lt"/>
              </a:rPr>
              <a:t>entities</a:t>
            </a:r>
            <a:r>
              <a:rPr lang="de-DE" sz="2000" dirty="0" smtClean="0">
                <a:latin typeface="+mn-lt"/>
              </a:rPr>
              <a:t> </a:t>
            </a:r>
            <a:r>
              <a:rPr lang="de-DE" sz="2000" dirty="0" err="1" smtClean="0">
                <a:latin typeface="+mn-lt"/>
              </a:rPr>
              <a:t>with</a:t>
            </a:r>
            <a:r>
              <a:rPr lang="de-DE" sz="2000" dirty="0" smtClean="0">
                <a:latin typeface="+mn-lt"/>
              </a:rPr>
              <a:t> all </a:t>
            </a:r>
            <a:r>
              <a:rPr lang="de-DE" sz="2000" dirty="0" err="1" smtClean="0">
                <a:latin typeface="+mn-lt"/>
              </a:rPr>
              <a:t>their</a:t>
            </a:r>
            <a:r>
              <a:rPr lang="de-DE" sz="2000" dirty="0" smtClean="0">
                <a:latin typeface="+mn-lt"/>
              </a:rPr>
              <a:t> </a:t>
            </a:r>
            <a:r>
              <a:rPr lang="de-DE" sz="2000" dirty="0" err="1" smtClean="0">
                <a:latin typeface="+mn-lt"/>
              </a:rPr>
              <a:t>attributes</a:t>
            </a:r>
            <a:r>
              <a:rPr lang="de-DE" sz="2000" dirty="0" smtClean="0">
                <a:latin typeface="+mn-lt"/>
              </a:rPr>
              <a:t>, </a:t>
            </a:r>
            <a:r>
              <a:rPr lang="de-DE" sz="2000" dirty="0" err="1" smtClean="0">
                <a:latin typeface="+mn-lt"/>
              </a:rPr>
              <a:t>to</a:t>
            </a:r>
            <a:r>
              <a:rPr lang="de-DE" sz="2000" dirty="0" smtClean="0">
                <a:latin typeface="+mn-lt"/>
              </a:rPr>
              <a:t> </a:t>
            </a:r>
            <a:r>
              <a:rPr lang="de-DE" sz="2000" dirty="0" err="1" smtClean="0">
                <a:latin typeface="+mn-lt"/>
              </a:rPr>
              <a:t>define</a:t>
            </a:r>
            <a:r>
              <a:rPr lang="de-DE" sz="2000" dirty="0" smtClean="0">
                <a:latin typeface="+mn-lt"/>
              </a:rPr>
              <a:t> </a:t>
            </a:r>
            <a:r>
              <a:rPr lang="de-DE" sz="2000" dirty="0" err="1" smtClean="0">
                <a:latin typeface="+mn-lt"/>
              </a:rPr>
              <a:t>the</a:t>
            </a:r>
            <a:r>
              <a:rPr lang="de-DE" sz="2000" dirty="0" smtClean="0">
                <a:latin typeface="+mn-lt"/>
              </a:rPr>
              <a:t> </a:t>
            </a:r>
            <a:r>
              <a:rPr lang="de-DE" sz="2000" dirty="0" err="1" smtClean="0">
                <a:latin typeface="+mn-lt"/>
              </a:rPr>
              <a:t>fields</a:t>
            </a:r>
            <a:r>
              <a:rPr lang="de-DE" sz="2000" dirty="0" smtClean="0">
                <a:latin typeface="+mn-lt"/>
              </a:rPr>
              <a:t> </a:t>
            </a:r>
            <a:r>
              <a:rPr lang="de-DE" sz="2000" dirty="0" err="1" smtClean="0">
                <a:latin typeface="+mn-lt"/>
              </a:rPr>
              <a:t>that</a:t>
            </a:r>
            <a:r>
              <a:rPr lang="de-DE" sz="2000" dirty="0" smtClean="0">
                <a:latin typeface="+mn-lt"/>
              </a:rPr>
              <a:t> </a:t>
            </a:r>
            <a:r>
              <a:rPr lang="de-DE" sz="2000" dirty="0" err="1" smtClean="0">
                <a:latin typeface="+mn-lt"/>
              </a:rPr>
              <a:t>can</a:t>
            </a:r>
            <a:r>
              <a:rPr lang="de-DE" sz="2000" dirty="0" smtClean="0">
                <a:latin typeface="+mn-lt"/>
              </a:rPr>
              <a:t> </a:t>
            </a:r>
            <a:r>
              <a:rPr lang="de-DE" sz="2000" b="1" u="sng" dirty="0" err="1" smtClean="0">
                <a:latin typeface="+mn-lt"/>
              </a:rPr>
              <a:t>act</a:t>
            </a:r>
            <a:r>
              <a:rPr lang="de-DE" sz="2000" dirty="0" smtClean="0">
                <a:latin typeface="+mn-lt"/>
              </a:rPr>
              <a:t> </a:t>
            </a:r>
            <a:r>
              <a:rPr lang="de-DE" sz="2000" dirty="0" err="1" smtClean="0">
                <a:latin typeface="+mn-lt"/>
              </a:rPr>
              <a:t>as</a:t>
            </a:r>
            <a:r>
              <a:rPr lang="de-DE" sz="2000" dirty="0" smtClean="0">
                <a:latin typeface="+mn-lt"/>
              </a:rPr>
              <a:t> </a:t>
            </a:r>
            <a:r>
              <a:rPr lang="de-DE" sz="2000" dirty="0" err="1" smtClean="0">
                <a:latin typeface="+mn-lt"/>
              </a:rPr>
              <a:t>virtual</a:t>
            </a:r>
            <a:r>
              <a:rPr lang="de-DE" sz="2000" dirty="0" smtClean="0">
                <a:latin typeface="+mn-lt"/>
              </a:rPr>
              <a:t> </a:t>
            </a:r>
            <a:r>
              <a:rPr lang="de-DE" sz="2000" dirty="0" err="1" smtClean="0">
                <a:latin typeface="+mn-lt"/>
              </a:rPr>
              <a:t>fields</a:t>
            </a:r>
            <a:r>
              <a:rPr lang="de-DE" sz="2000" dirty="0" smtClean="0">
                <a:latin typeface="+mn-lt"/>
              </a:rPr>
              <a:t>, </a:t>
            </a:r>
            <a:r>
              <a:rPr lang="de-DE" sz="2000" dirty="0" err="1" smtClean="0">
                <a:latin typeface="+mn-lt"/>
              </a:rPr>
              <a:t>when</a:t>
            </a:r>
            <a:r>
              <a:rPr lang="de-DE" sz="2000" dirty="0" smtClean="0">
                <a:latin typeface="+mn-lt"/>
              </a:rPr>
              <a:t> not </a:t>
            </a:r>
            <a:r>
              <a:rPr lang="de-DE" sz="2000" dirty="0" err="1" smtClean="0">
                <a:latin typeface="+mn-lt"/>
              </a:rPr>
              <a:t>defined</a:t>
            </a:r>
            <a:r>
              <a:rPr lang="de-DE" sz="2000" dirty="0" smtClean="0">
                <a:latin typeface="+mn-lt"/>
              </a:rPr>
              <a:t> in </a:t>
            </a:r>
            <a:r>
              <a:rPr lang="de-DE" sz="2000" dirty="0" err="1" smtClean="0">
                <a:latin typeface="+mn-lt"/>
              </a:rPr>
              <a:t>your</a:t>
            </a:r>
            <a:r>
              <a:rPr lang="de-DE" sz="2000" dirty="0" smtClean="0">
                <a:latin typeface="+mn-lt"/>
              </a:rPr>
              <a:t> </a:t>
            </a:r>
            <a:r>
              <a:rPr lang="de-DE" sz="2000" dirty="0" err="1" smtClean="0">
                <a:latin typeface="+mn-lt"/>
              </a:rPr>
              <a:t>model</a:t>
            </a:r>
            <a:r>
              <a:rPr lang="de-DE" sz="2000" dirty="0" smtClean="0">
                <a:latin typeface="+mn-lt"/>
              </a:rPr>
              <a:t>.</a:t>
            </a:r>
          </a:p>
          <a:p>
            <a:endParaRPr lang="de-DE" sz="2000" dirty="0" smtClean="0">
              <a:latin typeface="+mn-lt"/>
            </a:endParaRPr>
          </a:p>
          <a:p>
            <a:r>
              <a:rPr lang="de-DE" sz="2000" dirty="0" smtClean="0">
                <a:solidFill>
                  <a:schemeClr val="tx1"/>
                </a:solidFill>
                <a:latin typeface="+mn-lt"/>
              </a:rPr>
              <a:t>This </a:t>
            </a:r>
            <a:r>
              <a:rPr lang="de-DE" sz="2000" dirty="0" err="1" smtClean="0">
                <a:solidFill>
                  <a:schemeClr val="tx1"/>
                </a:solidFill>
                <a:latin typeface="+mn-lt"/>
              </a:rPr>
              <a:t>is</a:t>
            </a:r>
            <a:r>
              <a:rPr lang="de-DE" sz="2000" dirty="0" smtClean="0">
                <a:solidFill>
                  <a:schemeClr val="tx1"/>
                </a:solidFill>
                <a:latin typeface="+mn-lt"/>
              </a:rPr>
              <a:t> </a:t>
            </a:r>
            <a:r>
              <a:rPr lang="de-DE" sz="2000" dirty="0" err="1" smtClean="0">
                <a:solidFill>
                  <a:schemeClr val="tx1"/>
                </a:solidFill>
                <a:latin typeface="+mn-lt"/>
              </a:rPr>
              <a:t>required</a:t>
            </a:r>
            <a:r>
              <a:rPr lang="de-DE" sz="2000" dirty="0" smtClean="0">
                <a:solidFill>
                  <a:schemeClr val="tx1"/>
                </a:solidFill>
                <a:latin typeface="+mn-lt"/>
              </a:rPr>
              <a:t> </a:t>
            </a:r>
            <a:r>
              <a:rPr lang="de-DE" sz="2000" dirty="0" err="1" smtClean="0">
                <a:solidFill>
                  <a:schemeClr val="tx1"/>
                </a:solidFill>
                <a:latin typeface="+mn-lt"/>
              </a:rPr>
              <a:t>for</a:t>
            </a:r>
            <a:r>
              <a:rPr lang="de-DE" sz="2000" dirty="0" smtClean="0">
                <a:solidFill>
                  <a:schemeClr val="tx1"/>
                </a:solidFill>
                <a:latin typeface="+mn-lt"/>
              </a:rPr>
              <a:t> </a:t>
            </a:r>
            <a:r>
              <a:rPr lang="de-DE" sz="2000" dirty="0" err="1" smtClean="0">
                <a:solidFill>
                  <a:schemeClr val="tx1"/>
                </a:solidFill>
                <a:latin typeface="+mn-lt"/>
              </a:rPr>
              <a:t>the</a:t>
            </a:r>
            <a:r>
              <a:rPr lang="de-DE" sz="2000" dirty="0" smtClean="0">
                <a:solidFill>
                  <a:schemeClr val="tx1"/>
                </a:solidFill>
                <a:latin typeface="+mn-lt"/>
              </a:rPr>
              <a:t> PlexXML UI</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634517"/>
            <a:ext cx="6300191" cy="4817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6681118"/>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8" name="Titel 1"/>
          <p:cNvSpPr>
            <a:spLocks noGrp="1"/>
          </p:cNvSpPr>
          <p:nvPr>
            <p:ph type="title" idx="4294967295"/>
          </p:nvPr>
        </p:nvSpPr>
        <p:spPr>
          <a:xfrm>
            <a:off x="395288" y="1052513"/>
            <a:ext cx="8353425" cy="385762"/>
          </a:xfrm>
        </p:spPr>
        <p:txBody>
          <a:bodyPr/>
          <a:lstStyle/>
          <a:p>
            <a:pPr eaLnBrk="1" hangingPunct="1"/>
            <a:r>
              <a:rPr lang="de-DE" altLang="de-DE" smtClean="0">
                <a:latin typeface="Arial" charset="0"/>
                <a:cs typeface="Arial" charset="0"/>
              </a:rPr>
              <a:t>Hauptfunktionen </a:t>
            </a:r>
            <a:r>
              <a:rPr lang="de-DE" altLang="de-DE" smtClean="0">
                <a:latin typeface="Arial" charset="0"/>
                <a:cs typeface="Arial" charset="0"/>
                <a:sym typeface="Wingdings" pitchFamily="2" charset="2"/>
              </a:rPr>
              <a:t> </a:t>
            </a:r>
            <a:r>
              <a:rPr lang="de-DE" altLang="de-DE" smtClean="0">
                <a:latin typeface="Arial" charset="0"/>
                <a:cs typeface="Arial" charset="0"/>
              </a:rPr>
              <a:t>Die PlexBox </a:t>
            </a:r>
            <a:r>
              <a:rPr lang="de-DE" altLang="de-DE" smtClean="0">
                <a:latin typeface="Arial" charset="0"/>
                <a:cs typeface="Arial" charset="0"/>
                <a:sym typeface="Wingdings" pitchFamily="2" charset="2"/>
              </a:rPr>
              <a:t> </a:t>
            </a:r>
            <a:r>
              <a:rPr lang="de-DE" altLang="de-DE" i="1" smtClean="0">
                <a:latin typeface="Arial" charset="0"/>
                <a:cs typeface="Arial" charset="0"/>
              </a:rPr>
              <a:t>Create triples </a:t>
            </a:r>
            <a:r>
              <a:rPr lang="de-DE" altLang="de-DE" smtClean="0">
                <a:latin typeface="Arial" charset="0"/>
                <a:cs typeface="Arial" charset="0"/>
              </a:rPr>
              <a:t>(Templates)</a:t>
            </a:r>
          </a:p>
        </p:txBody>
      </p:sp>
      <p:sp>
        <p:nvSpPr>
          <p:cNvPr id="7" name="Titel 1"/>
          <p:cNvSpPr>
            <a:spLocks/>
          </p:cNvSpPr>
          <p:nvPr/>
        </p:nvSpPr>
        <p:spPr bwMode="black">
          <a:xfrm>
            <a:off x="572095" y="333375"/>
            <a:ext cx="6880225" cy="385763"/>
          </a:xfrm>
          <a:prstGeom prst="rect">
            <a:avLst/>
          </a:prstGeom>
          <a:noFill/>
          <a:ln w="9525">
            <a:noFill/>
            <a:miter lim="800000"/>
            <a:headEnd/>
            <a:tailEnd/>
          </a:ln>
        </p:spPr>
        <p:txBody>
          <a:bodyPr lIns="0" tIns="0" rIns="0" bIns="0"/>
          <a:lstStyle/>
          <a:p>
            <a:pPr defTabSz="457200">
              <a:lnSpc>
                <a:spcPct val="90000"/>
              </a:lnSpc>
            </a:pPr>
            <a:r>
              <a:rPr lang="de-DE" sz="2600" dirty="0">
                <a:solidFill>
                  <a:schemeClr val="bg1"/>
                </a:solidFill>
                <a:latin typeface="Calibri" pitchFamily="34" charset="0"/>
                <a:ea typeface="FS Joey"/>
                <a:cs typeface="FS Joey"/>
              </a:rPr>
              <a:t>Different </a:t>
            </a:r>
            <a:r>
              <a:rPr lang="de-DE" sz="2600" dirty="0" err="1" smtClean="0">
                <a:solidFill>
                  <a:schemeClr val="bg1"/>
                </a:solidFill>
                <a:latin typeface="Calibri" pitchFamily="34" charset="0"/>
                <a:ea typeface="FS Joey"/>
                <a:cs typeface="FS Joey"/>
              </a:rPr>
              <a:t>aspects</a:t>
            </a:r>
            <a:r>
              <a:rPr lang="de-DE" sz="2600" dirty="0" smtClean="0">
                <a:solidFill>
                  <a:schemeClr val="bg1"/>
                </a:solidFill>
                <a:latin typeface="Calibri" pitchFamily="34" charset="0"/>
                <a:ea typeface="FS Joey"/>
                <a:cs typeface="FS Joey"/>
              </a:rPr>
              <a:t> </a:t>
            </a:r>
            <a:r>
              <a:rPr lang="de-DE" sz="2600" dirty="0" err="1">
                <a:solidFill>
                  <a:schemeClr val="bg1"/>
                </a:solidFill>
                <a:latin typeface="Calibri" pitchFamily="34" charset="0"/>
                <a:ea typeface="FS Joey"/>
                <a:cs typeface="FS Joey"/>
              </a:rPr>
              <a:t>of</a:t>
            </a:r>
            <a:r>
              <a:rPr lang="de-DE" sz="2600" dirty="0">
                <a:solidFill>
                  <a:schemeClr val="bg1"/>
                </a:solidFill>
                <a:latin typeface="Calibri" pitchFamily="34" charset="0"/>
                <a:ea typeface="FS Joey"/>
                <a:cs typeface="FS Joey"/>
              </a:rPr>
              <a:t> Tools4Plex</a:t>
            </a:r>
          </a:p>
        </p:txBody>
      </p:sp>
      <p:sp>
        <p:nvSpPr>
          <p:cNvPr id="8" name="Titel 1"/>
          <p:cNvSpPr txBox="1">
            <a:spLocks/>
          </p:cNvSpPr>
          <p:nvPr/>
        </p:nvSpPr>
        <p:spPr bwMode="black">
          <a:xfrm>
            <a:off x="572094" y="1052736"/>
            <a:ext cx="8353425" cy="3857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defTabSz="457200" rtl="0" eaLnBrk="0" fontAlgn="base" hangingPunct="0">
              <a:lnSpc>
                <a:spcPct val="90000"/>
              </a:lnSpc>
              <a:spcBef>
                <a:spcPct val="0"/>
              </a:spcBef>
              <a:spcAft>
                <a:spcPct val="0"/>
              </a:spcAft>
              <a:defRPr sz="2600" b="1" kern="1200">
                <a:solidFill>
                  <a:schemeClr val="bg1"/>
                </a:solidFill>
                <a:latin typeface="+mj-lt"/>
                <a:ea typeface="FS Joey"/>
                <a:cs typeface="FS Joey" pitchFamily="50" charset="0"/>
              </a:defRPr>
            </a:lvl1pPr>
            <a:lvl2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2pPr>
            <a:lvl3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3pPr>
            <a:lvl4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4pPr>
            <a:lvl5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5pPr>
            <a:lvl6pPr marL="4572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6pPr>
            <a:lvl7pPr marL="9144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7pPr>
            <a:lvl8pPr marL="13716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8pPr>
            <a:lvl9pPr marL="18288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9pPr>
          </a:lstStyle>
          <a:p>
            <a:pPr eaLnBrk="1" hangingPunct="1"/>
            <a:r>
              <a:rPr lang="de-DE" altLang="de-DE" sz="2400" b="0" dirty="0" smtClean="0">
                <a:solidFill>
                  <a:schemeClr val="tx1"/>
                </a:solidFill>
                <a:latin typeface="Arial" charset="0"/>
                <a:cs typeface="Arial" charset="0"/>
              </a:rPr>
              <a:t>Main </a:t>
            </a:r>
            <a:r>
              <a:rPr lang="de-DE" altLang="de-DE" sz="2400" b="0" dirty="0" err="1" smtClean="0">
                <a:solidFill>
                  <a:schemeClr val="tx1"/>
                </a:solidFill>
                <a:latin typeface="Arial" charset="0"/>
                <a:cs typeface="Arial" charset="0"/>
              </a:rPr>
              <a:t>processes</a:t>
            </a:r>
            <a:r>
              <a:rPr lang="de-DE" altLang="de-DE" sz="2400" b="0" dirty="0" smtClean="0">
                <a:solidFill>
                  <a:schemeClr val="tx1"/>
                </a:solidFill>
                <a:latin typeface="Arial" charset="0"/>
                <a:cs typeface="Arial" charset="0"/>
              </a:rPr>
              <a:t> </a:t>
            </a:r>
            <a:r>
              <a:rPr lang="de-DE" altLang="de-DE" sz="2400" b="0" dirty="0" smtClean="0">
                <a:solidFill>
                  <a:schemeClr val="tx1"/>
                </a:solidFill>
                <a:latin typeface="Arial" charset="0"/>
                <a:cs typeface="Arial" charset="0"/>
                <a:sym typeface="Wingdings" pitchFamily="2" charset="2"/>
              </a:rPr>
              <a:t> </a:t>
            </a:r>
            <a:r>
              <a:rPr lang="de-DE" altLang="de-DE" sz="2400" b="0" dirty="0" smtClean="0">
                <a:solidFill>
                  <a:schemeClr val="tx1"/>
                </a:solidFill>
                <a:latin typeface="Arial" charset="0"/>
                <a:cs typeface="Arial" charset="0"/>
              </a:rPr>
              <a:t>Menu PLEX</a:t>
            </a:r>
          </a:p>
        </p:txBody>
      </p:sp>
      <p:sp>
        <p:nvSpPr>
          <p:cNvPr id="2" name="Textfeld 1"/>
          <p:cNvSpPr txBox="1"/>
          <p:nvPr/>
        </p:nvSpPr>
        <p:spPr>
          <a:xfrm>
            <a:off x="2843808" y="3255367"/>
            <a:ext cx="2735511" cy="1569660"/>
          </a:xfrm>
          <a:prstGeom prst="rect">
            <a:avLst/>
          </a:prstGeom>
          <a:noFill/>
        </p:spPr>
        <p:txBody>
          <a:bodyPr wrap="square" rtlCol="0">
            <a:spAutoFit/>
          </a:bodyPr>
          <a:lstStyle/>
          <a:p>
            <a:pPr algn="ctr"/>
            <a:r>
              <a:rPr lang="de-DE" sz="2400" dirty="0" smtClean="0">
                <a:solidFill>
                  <a:schemeClr val="tx1"/>
                </a:solidFill>
                <a:latin typeface="Arial" panose="020B0604020202020204" pitchFamily="34" charset="0"/>
                <a:cs typeface="Arial" panose="020B0604020202020204" pitchFamily="34" charset="0"/>
              </a:rPr>
              <a:t>End </a:t>
            </a:r>
            <a:r>
              <a:rPr lang="de-DE" sz="2400" dirty="0" err="1" smtClean="0">
                <a:solidFill>
                  <a:schemeClr val="tx1"/>
                </a:solidFill>
                <a:latin typeface="Arial" panose="020B0604020202020204" pitchFamily="34" charset="0"/>
                <a:cs typeface="Arial" panose="020B0604020202020204" pitchFamily="34" charset="0"/>
              </a:rPr>
              <a:t>of</a:t>
            </a:r>
            <a:r>
              <a:rPr lang="de-DE" sz="2400" dirty="0" smtClean="0">
                <a:solidFill>
                  <a:schemeClr val="tx1"/>
                </a:solidFill>
                <a:latin typeface="Arial" panose="020B0604020202020204" pitchFamily="34" charset="0"/>
                <a:cs typeface="Arial" panose="020B0604020202020204" pitchFamily="34" charset="0"/>
              </a:rPr>
              <a:t> Part 1</a:t>
            </a:r>
          </a:p>
          <a:p>
            <a:pPr algn="ctr"/>
            <a:endParaRPr lang="de-DE" sz="2400" dirty="0">
              <a:latin typeface="Arial" panose="020B0604020202020204" pitchFamily="34" charset="0"/>
              <a:cs typeface="Arial" panose="020B0604020202020204" pitchFamily="34" charset="0"/>
            </a:endParaRPr>
          </a:p>
          <a:p>
            <a:pPr algn="ctr"/>
            <a:endParaRPr lang="de-DE" sz="2400" dirty="0" smtClean="0">
              <a:solidFill>
                <a:schemeClr val="tx1"/>
              </a:solidFill>
              <a:latin typeface="Arial" panose="020B0604020202020204" pitchFamily="34" charset="0"/>
              <a:cs typeface="Arial" panose="020B0604020202020204" pitchFamily="34" charset="0"/>
            </a:endParaRPr>
          </a:p>
          <a:p>
            <a:pPr algn="ctr"/>
            <a:r>
              <a:rPr lang="de-DE" sz="2400" dirty="0" smtClean="0">
                <a:latin typeface="Arial" panose="020B0604020202020204" pitchFamily="34" charset="0"/>
                <a:cs typeface="Arial" panose="020B0604020202020204" pitchFamily="34" charset="0"/>
              </a:rPr>
              <a:t>Need </a:t>
            </a:r>
            <a:r>
              <a:rPr lang="de-DE" sz="2400" dirty="0" err="1" smtClean="0">
                <a:latin typeface="Arial" panose="020B0604020202020204" pitchFamily="34" charset="0"/>
                <a:cs typeface="Arial" panose="020B0604020202020204" pitchFamily="34" charset="0"/>
              </a:rPr>
              <a:t>more</a:t>
            </a:r>
            <a:r>
              <a:rPr lang="de-DE" sz="2400" dirty="0" smtClean="0">
                <a:latin typeface="Arial" panose="020B0604020202020204" pitchFamily="34" charset="0"/>
                <a:cs typeface="Arial" panose="020B0604020202020204" pitchFamily="34" charset="0"/>
              </a:rPr>
              <a:t>?</a:t>
            </a:r>
            <a:endParaRPr lang="de-DE" sz="2400"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6286823"/>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4" name="Text Box 4"/>
          <p:cNvSpPr txBox="1">
            <a:spLocks noChangeArrowheads="1"/>
          </p:cNvSpPr>
          <p:nvPr/>
        </p:nvSpPr>
        <p:spPr bwMode="auto">
          <a:xfrm>
            <a:off x="468313" y="2060575"/>
            <a:ext cx="8496300" cy="3416320"/>
          </a:xfrm>
          <a:prstGeom prst="rect">
            <a:avLst/>
          </a:prstGeom>
          <a:noFill/>
          <a:ln>
            <a:noFill/>
          </a:ln>
          <a:effectLs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800000"/>
              </a:buClr>
              <a:buFont typeface="Wingdings" pitchFamily="2" charset="2"/>
              <a:buChar char="§"/>
              <a:defRPr/>
            </a:pPr>
            <a:r>
              <a:rPr lang="de-DE" b="1" i="1" dirty="0" smtClean="0"/>
              <a:t> PlexXML </a:t>
            </a:r>
            <a:r>
              <a:rPr lang="de-DE" b="1" i="1" dirty="0" err="1" smtClean="0"/>
              <a:t>DialogBuilder</a:t>
            </a:r>
            <a:endParaRPr lang="de-DE" b="1" i="1" dirty="0" smtClean="0"/>
          </a:p>
          <a:p>
            <a:pPr marL="457200" lvl="1" indent="0" eaLnBrk="1" hangingPunct="1">
              <a:buClr>
                <a:srgbClr val="800000"/>
              </a:buClr>
              <a:defRPr/>
            </a:pPr>
            <a:r>
              <a:rPr lang="de-DE" dirty="0" smtClean="0"/>
              <a:t>Create </a:t>
            </a:r>
            <a:r>
              <a:rPr lang="de-DE" dirty="0" err="1" smtClean="0"/>
              <a:t>and</a:t>
            </a:r>
            <a:r>
              <a:rPr lang="de-DE" dirty="0" smtClean="0"/>
              <a:t> </a:t>
            </a:r>
            <a:r>
              <a:rPr lang="de-DE" dirty="0" err="1" smtClean="0"/>
              <a:t>store</a:t>
            </a:r>
            <a:r>
              <a:rPr lang="de-DE" dirty="0" smtClean="0"/>
              <a:t> </a:t>
            </a:r>
            <a:r>
              <a:rPr lang="de-DE" dirty="0" err="1" smtClean="0"/>
              <a:t>browserbased</a:t>
            </a:r>
            <a:r>
              <a:rPr lang="de-DE" dirty="0" smtClean="0"/>
              <a:t> </a:t>
            </a:r>
            <a:r>
              <a:rPr lang="de-DE" dirty="0" err="1" smtClean="0"/>
              <a:t>standardpanels</a:t>
            </a:r>
            <a:r>
              <a:rPr lang="de-DE" dirty="0" smtClean="0"/>
              <a:t> </a:t>
            </a:r>
            <a:r>
              <a:rPr lang="de-DE" dirty="0" err="1" smtClean="0"/>
              <a:t>for</a:t>
            </a:r>
            <a:r>
              <a:rPr lang="de-DE" dirty="0" smtClean="0"/>
              <a:t> </a:t>
            </a:r>
            <a:r>
              <a:rPr lang="de-DE" dirty="0" err="1" smtClean="0"/>
              <a:t>the</a:t>
            </a:r>
            <a:r>
              <a:rPr lang="de-DE" dirty="0" smtClean="0"/>
              <a:t> </a:t>
            </a:r>
            <a:r>
              <a:rPr lang="de-DE" dirty="0" err="1" smtClean="0"/>
              <a:t>administration</a:t>
            </a:r>
            <a:r>
              <a:rPr lang="de-DE" dirty="0" smtClean="0"/>
              <a:t> </a:t>
            </a:r>
            <a:r>
              <a:rPr lang="de-DE" dirty="0" err="1" smtClean="0"/>
              <a:t>of</a:t>
            </a:r>
            <a:r>
              <a:rPr lang="de-DE" dirty="0" smtClean="0"/>
              <a:t> all </a:t>
            </a:r>
            <a:r>
              <a:rPr lang="de-DE" dirty="0" err="1" smtClean="0"/>
              <a:t>the</a:t>
            </a:r>
            <a:r>
              <a:rPr lang="de-DE" dirty="0" smtClean="0"/>
              <a:t> </a:t>
            </a:r>
            <a:r>
              <a:rPr lang="de-DE" dirty="0" err="1" smtClean="0"/>
              <a:t>tables</a:t>
            </a:r>
            <a:r>
              <a:rPr lang="de-DE" dirty="0" smtClean="0"/>
              <a:t> in a </a:t>
            </a:r>
            <a:r>
              <a:rPr lang="de-DE" dirty="0" err="1" smtClean="0"/>
              <a:t>breath</a:t>
            </a:r>
            <a:r>
              <a:rPr lang="de-DE" dirty="0" smtClean="0"/>
              <a:t>.</a:t>
            </a:r>
            <a:br>
              <a:rPr lang="de-DE" dirty="0" smtClean="0"/>
            </a:br>
            <a:endParaRPr lang="de-DE" dirty="0" smtClean="0"/>
          </a:p>
          <a:p>
            <a:pPr lvl="1" eaLnBrk="1" hangingPunct="1">
              <a:buClr>
                <a:srgbClr val="800000"/>
              </a:buClr>
              <a:buFont typeface="Symbol" pitchFamily="18" charset="2"/>
              <a:buChar char="-"/>
              <a:defRPr/>
            </a:pPr>
            <a:r>
              <a:rPr lang="de-DE" dirty="0" err="1" smtClean="0"/>
              <a:t>Tabular</a:t>
            </a:r>
            <a:r>
              <a:rPr lang="de-DE" dirty="0" smtClean="0"/>
              <a:t> </a:t>
            </a:r>
            <a:r>
              <a:rPr lang="de-DE" dirty="0" err="1" smtClean="0"/>
              <a:t>view</a:t>
            </a:r>
            <a:r>
              <a:rPr lang="de-DE" dirty="0" smtClean="0"/>
              <a:t> (</a:t>
            </a:r>
            <a:r>
              <a:rPr lang="de-DE" dirty="0" err="1" smtClean="0"/>
              <a:t>Grid</a:t>
            </a:r>
            <a:r>
              <a:rPr lang="de-DE" dirty="0" smtClean="0"/>
              <a:t>) </a:t>
            </a:r>
          </a:p>
          <a:p>
            <a:pPr lvl="1" eaLnBrk="1" hangingPunct="1">
              <a:buClr>
                <a:srgbClr val="800000"/>
              </a:buClr>
              <a:buFont typeface="Symbol" pitchFamily="18" charset="2"/>
              <a:buChar char="-"/>
              <a:defRPr/>
            </a:pPr>
            <a:r>
              <a:rPr lang="de-DE" dirty="0" smtClean="0"/>
              <a:t>Detailpanel </a:t>
            </a:r>
            <a:r>
              <a:rPr lang="de-DE" dirty="0" err="1" smtClean="0"/>
              <a:t>with</a:t>
            </a:r>
            <a:r>
              <a:rPr lang="de-DE" dirty="0" smtClean="0"/>
              <a:t> </a:t>
            </a:r>
            <a:r>
              <a:rPr lang="de-DE" dirty="0" err="1" smtClean="0"/>
              <a:t>editing</a:t>
            </a:r>
            <a:r>
              <a:rPr lang="de-DE" dirty="0" smtClean="0"/>
              <a:t> </a:t>
            </a:r>
            <a:r>
              <a:rPr lang="de-DE" dirty="0" err="1" smtClean="0"/>
              <a:t>functionality</a:t>
            </a:r>
            <a:endParaRPr lang="de-DE" dirty="0" smtClean="0"/>
          </a:p>
          <a:p>
            <a:pPr lvl="1" eaLnBrk="1" hangingPunct="1">
              <a:buClr>
                <a:srgbClr val="800000"/>
              </a:buClr>
              <a:buFont typeface="Symbol" pitchFamily="18" charset="2"/>
              <a:buChar char="-"/>
              <a:defRPr/>
            </a:pPr>
            <a:r>
              <a:rPr lang="de-DE" dirty="0" err="1" smtClean="0"/>
              <a:t>combined</a:t>
            </a:r>
            <a:r>
              <a:rPr lang="de-DE" dirty="0" smtClean="0"/>
              <a:t> </a:t>
            </a:r>
            <a:r>
              <a:rPr lang="de-DE" dirty="0" err="1" smtClean="0"/>
              <a:t>tabular</a:t>
            </a:r>
            <a:r>
              <a:rPr lang="de-DE" dirty="0" smtClean="0"/>
              <a:t> </a:t>
            </a:r>
            <a:r>
              <a:rPr lang="de-DE" dirty="0" err="1" smtClean="0"/>
              <a:t>and</a:t>
            </a:r>
            <a:r>
              <a:rPr lang="de-DE" dirty="0" smtClean="0"/>
              <a:t> </a:t>
            </a:r>
            <a:r>
              <a:rPr lang="de-DE" dirty="0" err="1" smtClean="0"/>
              <a:t>detail</a:t>
            </a:r>
            <a:r>
              <a:rPr lang="de-DE" dirty="0" smtClean="0"/>
              <a:t> </a:t>
            </a:r>
            <a:r>
              <a:rPr lang="de-DE" dirty="0" err="1" smtClean="0"/>
              <a:t>panels</a:t>
            </a:r>
            <a:endParaRPr lang="de-DE" dirty="0" smtClean="0"/>
          </a:p>
          <a:p>
            <a:pPr lvl="1" eaLnBrk="1" hangingPunct="1">
              <a:buClr>
                <a:srgbClr val="800000"/>
              </a:buClr>
              <a:buFont typeface="Symbol" pitchFamily="18" charset="2"/>
              <a:buChar char="-"/>
              <a:defRPr/>
            </a:pPr>
            <a:r>
              <a:rPr lang="de-DE" dirty="0" err="1" smtClean="0"/>
              <a:t>MasterDetail</a:t>
            </a:r>
            <a:r>
              <a:rPr lang="de-DE" dirty="0" smtClean="0"/>
              <a:t> </a:t>
            </a:r>
            <a:r>
              <a:rPr lang="de-DE" dirty="0" err="1" smtClean="0"/>
              <a:t>and</a:t>
            </a:r>
            <a:r>
              <a:rPr lang="de-DE" dirty="0" smtClean="0"/>
              <a:t> </a:t>
            </a:r>
            <a:r>
              <a:rPr lang="de-DE" dirty="0" err="1" smtClean="0"/>
              <a:t>MasterTab</a:t>
            </a:r>
            <a:r>
              <a:rPr lang="de-DE" dirty="0" smtClean="0"/>
              <a:t/>
            </a:r>
            <a:br>
              <a:rPr lang="de-DE" dirty="0" smtClean="0"/>
            </a:br>
            <a:r>
              <a:rPr lang="de-DE" dirty="0" smtClean="0"/>
              <a:t/>
            </a:r>
            <a:br>
              <a:rPr lang="de-DE" dirty="0" smtClean="0"/>
            </a:br>
            <a:endParaRPr lang="de-DE" dirty="0" smtClean="0"/>
          </a:p>
          <a:p>
            <a:pPr eaLnBrk="1" hangingPunct="1">
              <a:buClr>
                <a:srgbClr val="800000"/>
              </a:buClr>
              <a:buFont typeface="Wingdings" pitchFamily="2" charset="2"/>
              <a:buChar char="§"/>
              <a:defRPr/>
            </a:pPr>
            <a:r>
              <a:rPr lang="de-DE" b="1" i="1" dirty="0" smtClean="0"/>
              <a:t> </a:t>
            </a:r>
            <a:r>
              <a:rPr lang="de-DE" b="1" i="1" dirty="0" err="1" smtClean="0"/>
              <a:t>PanelChildBuilder</a:t>
            </a:r>
            <a:r>
              <a:rPr lang="de-DE" dirty="0" smtClean="0"/>
              <a:t> </a:t>
            </a:r>
          </a:p>
          <a:p>
            <a:pPr lvl="1" eaLnBrk="1" hangingPunct="1">
              <a:buClr>
                <a:srgbClr val="800000"/>
              </a:buClr>
              <a:defRPr/>
            </a:pPr>
            <a:r>
              <a:rPr lang="de-DE" dirty="0" smtClean="0"/>
              <a:t>Definition </a:t>
            </a:r>
            <a:r>
              <a:rPr lang="de-DE" dirty="0" err="1" smtClean="0"/>
              <a:t>of</a:t>
            </a:r>
            <a:r>
              <a:rPr lang="de-DE" dirty="0" smtClean="0"/>
              <a:t> </a:t>
            </a:r>
            <a:r>
              <a:rPr lang="de-DE" dirty="0" err="1" smtClean="0"/>
              <a:t>more</a:t>
            </a:r>
            <a:r>
              <a:rPr lang="de-DE" dirty="0" smtClean="0"/>
              <a:t> </a:t>
            </a:r>
            <a:r>
              <a:rPr lang="de-DE" dirty="0" err="1" smtClean="0"/>
              <a:t>complex</a:t>
            </a:r>
            <a:r>
              <a:rPr lang="de-DE" dirty="0" smtClean="0"/>
              <a:t> </a:t>
            </a:r>
            <a:r>
              <a:rPr lang="de-DE" dirty="0" err="1" smtClean="0"/>
              <a:t>dialogs</a:t>
            </a:r>
            <a:r>
              <a:rPr lang="de-DE" dirty="0" smtClean="0"/>
              <a:t> </a:t>
            </a:r>
            <a:r>
              <a:rPr lang="de-DE" dirty="0" err="1" smtClean="0"/>
              <a:t>by</a:t>
            </a:r>
            <a:r>
              <a:rPr lang="de-DE" dirty="0" smtClean="0"/>
              <a:t> </a:t>
            </a:r>
            <a:r>
              <a:rPr lang="de-DE" dirty="0" err="1" smtClean="0"/>
              <a:t>combining</a:t>
            </a:r>
            <a:r>
              <a:rPr lang="de-DE" dirty="0" smtClean="0"/>
              <a:t> </a:t>
            </a:r>
            <a:r>
              <a:rPr lang="de-DE" dirty="0" err="1" smtClean="0"/>
              <a:t>existing</a:t>
            </a:r>
            <a:r>
              <a:rPr lang="de-DE" dirty="0" smtClean="0"/>
              <a:t> </a:t>
            </a:r>
            <a:r>
              <a:rPr lang="de-DE" dirty="0" err="1" smtClean="0"/>
              <a:t>panels</a:t>
            </a:r>
            <a:r>
              <a:rPr lang="de-DE" dirty="0" smtClean="0"/>
              <a:t>.</a:t>
            </a:r>
            <a:endParaRPr lang="de-DE" i="1" dirty="0" smtClean="0"/>
          </a:p>
        </p:txBody>
      </p:sp>
      <p:sp>
        <p:nvSpPr>
          <p:cNvPr id="54274" name="Titel 1"/>
          <p:cNvSpPr>
            <a:spLocks noGrp="1"/>
          </p:cNvSpPr>
          <p:nvPr>
            <p:ph type="title" idx="4294967295"/>
          </p:nvPr>
        </p:nvSpPr>
        <p:spPr>
          <a:xfrm>
            <a:off x="395288" y="1052513"/>
            <a:ext cx="8353425" cy="385762"/>
          </a:xfrm>
        </p:spPr>
        <p:txBody>
          <a:bodyPr/>
          <a:lstStyle/>
          <a:p>
            <a:pPr eaLnBrk="1" hangingPunct="1"/>
            <a:r>
              <a:rPr lang="de-DE" altLang="de-DE" smtClean="0">
                <a:latin typeface="Arial" charset="0"/>
                <a:cs typeface="Arial" charset="0"/>
              </a:rPr>
              <a:t>Hauptfunktionen </a:t>
            </a:r>
            <a:r>
              <a:rPr lang="de-DE" altLang="de-DE" smtClean="0">
                <a:latin typeface="Arial" charset="0"/>
                <a:cs typeface="Arial" charset="0"/>
                <a:sym typeface="Wingdings" pitchFamily="2" charset="2"/>
              </a:rPr>
              <a:t> </a:t>
            </a:r>
            <a:r>
              <a:rPr lang="de-DE" altLang="de-DE" smtClean="0">
                <a:latin typeface="Arial" charset="0"/>
                <a:cs typeface="Arial" charset="0"/>
              </a:rPr>
              <a:t>Die PlexXMLBox </a:t>
            </a:r>
          </a:p>
        </p:txBody>
      </p:sp>
      <p:sp>
        <p:nvSpPr>
          <p:cNvPr id="6" name="Titel 1"/>
          <p:cNvSpPr>
            <a:spLocks/>
          </p:cNvSpPr>
          <p:nvPr/>
        </p:nvSpPr>
        <p:spPr bwMode="black">
          <a:xfrm>
            <a:off x="572095" y="333375"/>
            <a:ext cx="6880225" cy="385763"/>
          </a:xfrm>
          <a:prstGeom prst="rect">
            <a:avLst/>
          </a:prstGeom>
          <a:noFill/>
          <a:ln w="9525">
            <a:noFill/>
            <a:miter lim="800000"/>
            <a:headEnd/>
            <a:tailEnd/>
          </a:ln>
        </p:spPr>
        <p:txBody>
          <a:bodyPr lIns="0" tIns="0" rIns="0" bIns="0"/>
          <a:lstStyle/>
          <a:p>
            <a:pPr defTabSz="457200">
              <a:lnSpc>
                <a:spcPct val="90000"/>
              </a:lnSpc>
            </a:pPr>
            <a:r>
              <a:rPr lang="de-DE" sz="2600" dirty="0">
                <a:solidFill>
                  <a:schemeClr val="bg1"/>
                </a:solidFill>
                <a:latin typeface="Calibri" pitchFamily="34" charset="0"/>
                <a:ea typeface="FS Joey"/>
                <a:cs typeface="FS Joey"/>
              </a:rPr>
              <a:t>Different </a:t>
            </a:r>
            <a:r>
              <a:rPr lang="de-DE" sz="2600" dirty="0" err="1" smtClean="0">
                <a:solidFill>
                  <a:schemeClr val="bg1"/>
                </a:solidFill>
                <a:latin typeface="Calibri" pitchFamily="34" charset="0"/>
                <a:ea typeface="FS Joey"/>
                <a:cs typeface="FS Joey"/>
              </a:rPr>
              <a:t>aspects</a:t>
            </a:r>
            <a:r>
              <a:rPr lang="de-DE" sz="2600" dirty="0" smtClean="0">
                <a:solidFill>
                  <a:schemeClr val="bg1"/>
                </a:solidFill>
                <a:latin typeface="Calibri" pitchFamily="34" charset="0"/>
                <a:ea typeface="FS Joey"/>
                <a:cs typeface="FS Joey"/>
              </a:rPr>
              <a:t> </a:t>
            </a:r>
            <a:r>
              <a:rPr lang="de-DE" sz="2600" dirty="0" err="1">
                <a:solidFill>
                  <a:schemeClr val="bg1"/>
                </a:solidFill>
                <a:latin typeface="Calibri" pitchFamily="34" charset="0"/>
                <a:ea typeface="FS Joey"/>
                <a:cs typeface="FS Joey"/>
              </a:rPr>
              <a:t>of</a:t>
            </a:r>
            <a:r>
              <a:rPr lang="de-DE" sz="2600" dirty="0">
                <a:solidFill>
                  <a:schemeClr val="bg1"/>
                </a:solidFill>
                <a:latin typeface="Calibri" pitchFamily="34" charset="0"/>
                <a:ea typeface="FS Joey"/>
                <a:cs typeface="FS Joey"/>
              </a:rPr>
              <a:t> Tools4Plex</a:t>
            </a:r>
          </a:p>
        </p:txBody>
      </p:sp>
      <p:sp>
        <p:nvSpPr>
          <p:cNvPr id="7" name="Titel 1"/>
          <p:cNvSpPr txBox="1">
            <a:spLocks/>
          </p:cNvSpPr>
          <p:nvPr/>
        </p:nvSpPr>
        <p:spPr bwMode="black">
          <a:xfrm>
            <a:off x="572094" y="1052736"/>
            <a:ext cx="8353425" cy="3857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defTabSz="457200" rtl="0" eaLnBrk="0" fontAlgn="base" hangingPunct="0">
              <a:lnSpc>
                <a:spcPct val="90000"/>
              </a:lnSpc>
              <a:spcBef>
                <a:spcPct val="0"/>
              </a:spcBef>
              <a:spcAft>
                <a:spcPct val="0"/>
              </a:spcAft>
              <a:defRPr sz="2600" b="1" kern="1200">
                <a:solidFill>
                  <a:schemeClr val="bg1"/>
                </a:solidFill>
                <a:latin typeface="+mj-lt"/>
                <a:ea typeface="FS Joey"/>
                <a:cs typeface="FS Joey" pitchFamily="50" charset="0"/>
              </a:defRPr>
            </a:lvl1pPr>
            <a:lvl2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2pPr>
            <a:lvl3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3pPr>
            <a:lvl4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4pPr>
            <a:lvl5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5pPr>
            <a:lvl6pPr marL="4572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6pPr>
            <a:lvl7pPr marL="9144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7pPr>
            <a:lvl8pPr marL="13716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8pPr>
            <a:lvl9pPr marL="18288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9pPr>
          </a:lstStyle>
          <a:p>
            <a:pPr eaLnBrk="1" hangingPunct="1"/>
            <a:r>
              <a:rPr lang="de-DE" altLang="de-DE" sz="2400" b="0" dirty="0" smtClean="0">
                <a:solidFill>
                  <a:schemeClr val="tx1"/>
                </a:solidFill>
                <a:latin typeface="Arial" charset="0"/>
                <a:cs typeface="Arial" charset="0"/>
              </a:rPr>
              <a:t>Main </a:t>
            </a:r>
            <a:r>
              <a:rPr lang="de-DE" altLang="de-DE" sz="2400" b="0" dirty="0" err="1" smtClean="0">
                <a:solidFill>
                  <a:schemeClr val="tx1"/>
                </a:solidFill>
                <a:latin typeface="Arial" charset="0"/>
                <a:cs typeface="Arial" charset="0"/>
              </a:rPr>
              <a:t>processes</a:t>
            </a:r>
            <a:r>
              <a:rPr lang="de-DE" altLang="de-DE" sz="2400" b="0" dirty="0" smtClean="0">
                <a:solidFill>
                  <a:schemeClr val="tx1"/>
                </a:solidFill>
                <a:latin typeface="Arial" charset="0"/>
                <a:cs typeface="Arial" charset="0"/>
              </a:rPr>
              <a:t> </a:t>
            </a:r>
            <a:r>
              <a:rPr lang="de-DE" altLang="de-DE" sz="2400" b="0" dirty="0" smtClean="0">
                <a:solidFill>
                  <a:schemeClr val="tx1"/>
                </a:solidFill>
                <a:latin typeface="Arial" charset="0"/>
                <a:cs typeface="Arial" charset="0"/>
                <a:sym typeface="Wingdings" pitchFamily="2" charset="2"/>
              </a:rPr>
              <a:t> </a:t>
            </a:r>
            <a:r>
              <a:rPr lang="de-DE" altLang="de-DE" sz="2400" b="0" dirty="0" smtClean="0">
                <a:solidFill>
                  <a:schemeClr val="tx1"/>
                </a:solidFill>
                <a:latin typeface="Arial" charset="0"/>
                <a:cs typeface="Arial" charset="0"/>
              </a:rPr>
              <a:t>Menu PlexXML</a:t>
            </a:r>
          </a:p>
        </p:txBody>
      </p:sp>
    </p:spTree>
    <p:extLst>
      <p:ext uri="{BB962C8B-B14F-4D97-AF65-F5344CB8AC3E}">
        <p14:creationId xmlns:p14="http://schemas.microsoft.com/office/powerpoint/2010/main" val="252681335"/>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49" name="Titel 1"/>
          <p:cNvSpPr>
            <a:spLocks noGrp="1"/>
          </p:cNvSpPr>
          <p:nvPr>
            <p:ph type="title"/>
          </p:nvPr>
        </p:nvSpPr>
        <p:spPr>
          <a:xfrm>
            <a:off x="539552" y="1078830"/>
            <a:ext cx="5562600" cy="261938"/>
          </a:xfrm>
        </p:spPr>
        <p:txBody>
          <a:bodyPr/>
          <a:lstStyle/>
          <a:p>
            <a:pPr eaLnBrk="1" hangingPunct="1"/>
            <a:r>
              <a:rPr lang="de-DE" altLang="de-DE" dirty="0" smtClean="0">
                <a:solidFill>
                  <a:schemeClr val="tx1"/>
                </a:solidFill>
                <a:cs typeface="Arial" charset="0"/>
              </a:rPr>
              <a:t>PlexXML… </a:t>
            </a:r>
            <a:r>
              <a:rPr lang="de-DE" altLang="de-DE" dirty="0" err="1" smtClean="0">
                <a:solidFill>
                  <a:schemeClr val="tx1"/>
                </a:solidFill>
                <a:cs typeface="Arial" charset="0"/>
              </a:rPr>
              <a:t>the</a:t>
            </a:r>
            <a:r>
              <a:rPr lang="de-DE" altLang="de-DE" dirty="0" smtClean="0">
                <a:solidFill>
                  <a:schemeClr val="tx1"/>
                </a:solidFill>
                <a:cs typeface="Arial" charset="0"/>
              </a:rPr>
              <a:t> </a:t>
            </a:r>
            <a:r>
              <a:rPr lang="de-DE" altLang="de-DE" dirty="0" err="1" smtClean="0">
                <a:solidFill>
                  <a:schemeClr val="tx1"/>
                </a:solidFill>
                <a:cs typeface="Arial" charset="0"/>
              </a:rPr>
              <a:t>beginning</a:t>
            </a:r>
            <a:endParaRPr lang="de-DE" altLang="de-DE" dirty="0" smtClean="0">
              <a:solidFill>
                <a:schemeClr val="tx1"/>
              </a:solidFill>
              <a:cs typeface="Arial" charset="0"/>
            </a:endParaRPr>
          </a:p>
        </p:txBody>
      </p:sp>
      <p:sp>
        <p:nvSpPr>
          <p:cNvPr id="27650" name="Text Box 3"/>
          <p:cNvSpPr txBox="1">
            <a:spLocks noChangeArrowheads="1"/>
          </p:cNvSpPr>
          <p:nvPr/>
        </p:nvSpPr>
        <p:spPr bwMode="auto">
          <a:xfrm>
            <a:off x="539552" y="1783844"/>
            <a:ext cx="8064698" cy="4093428"/>
          </a:xfrm>
          <a:prstGeom prst="rect">
            <a:avLst/>
          </a:prstGeom>
          <a:noFill/>
          <a:ln w="9525">
            <a:noFill/>
            <a:miter lim="800000"/>
            <a:headEnd/>
            <a:tailEnd/>
          </a:ln>
        </p:spPr>
        <p:txBody>
          <a:bodyPr wrap="square">
            <a:spAutoFit/>
          </a:bodyPr>
          <a:lstStyle/>
          <a:p>
            <a:pPr marL="342900" indent="-342900">
              <a:buClr>
                <a:srgbClr val="800000"/>
              </a:buClr>
              <a:buFont typeface="Arial" charset="0"/>
              <a:buChar char="•"/>
            </a:pPr>
            <a:r>
              <a:rPr lang="de-DE" altLang="de-DE" sz="2000" dirty="0">
                <a:latin typeface="Arial" panose="020B0604020202020204" pitchFamily="34" charset="0"/>
                <a:cs typeface="Arial" panose="020B0604020202020204" pitchFamily="34" charset="0"/>
              </a:rPr>
              <a:t>Who </a:t>
            </a:r>
            <a:r>
              <a:rPr lang="de-DE" altLang="de-DE" sz="2000" dirty="0" err="1">
                <a:latin typeface="Arial" panose="020B0604020202020204" pitchFamily="34" charset="0"/>
                <a:cs typeface="Arial" panose="020B0604020202020204" pitchFamily="34" charset="0"/>
              </a:rPr>
              <a:t>knows</a:t>
            </a:r>
            <a:r>
              <a:rPr lang="de-DE" altLang="de-DE" sz="2000" dirty="0">
                <a:latin typeface="Arial" panose="020B0604020202020204" pitchFamily="34" charset="0"/>
                <a:cs typeface="Arial" panose="020B0604020202020204" pitchFamily="34" charset="0"/>
              </a:rPr>
              <a:t> PlexXML?</a:t>
            </a:r>
          </a:p>
          <a:p>
            <a:pPr marL="342900" indent="-342900">
              <a:buClr>
                <a:srgbClr val="800000"/>
              </a:buClr>
              <a:buFont typeface="Arial" charset="0"/>
              <a:buChar char="•"/>
            </a:pPr>
            <a:r>
              <a:rPr lang="de-DE" altLang="de-DE" sz="2000" dirty="0">
                <a:latin typeface="Arial" panose="020B0604020202020204" pitchFamily="34" charset="0"/>
                <a:cs typeface="Arial" panose="020B0604020202020204" pitchFamily="34" charset="0"/>
              </a:rPr>
              <a:t>Who </a:t>
            </a:r>
            <a:r>
              <a:rPr lang="de-DE" altLang="de-DE" sz="2000" dirty="0" err="1">
                <a:latin typeface="Arial" panose="020B0604020202020204" pitchFamily="34" charset="0"/>
                <a:cs typeface="Arial" panose="020B0604020202020204" pitchFamily="34" charset="0"/>
              </a:rPr>
              <a:t>uses</a:t>
            </a:r>
            <a:r>
              <a:rPr lang="de-DE" altLang="de-DE" sz="2000" dirty="0">
                <a:latin typeface="Arial" panose="020B0604020202020204" pitchFamily="34" charset="0"/>
                <a:cs typeface="Arial" panose="020B0604020202020204" pitchFamily="34" charset="0"/>
              </a:rPr>
              <a:t> PlexXML?</a:t>
            </a:r>
          </a:p>
          <a:p>
            <a:pPr marL="342900" indent="-342900">
              <a:buClr>
                <a:srgbClr val="800000"/>
              </a:buClr>
              <a:buFont typeface="Arial" charset="0"/>
              <a:buChar char="•"/>
            </a:pPr>
            <a:r>
              <a:rPr lang="en-US" sz="2000" dirty="0" smtClean="0">
                <a:latin typeface="Arial" panose="020B0604020202020204" pitchFamily="34" charset="0"/>
                <a:cs typeface="Arial" panose="020B0604020202020204" pitchFamily="34" charset="0"/>
              </a:rPr>
              <a:t>What is PlexXML?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A d</a:t>
            </a:r>
            <a:r>
              <a:rPr lang="en-US" altLang="de-DE" sz="2000" dirty="0" smtClean="0"/>
              <a:t>ynamic CA </a:t>
            </a:r>
            <a:r>
              <a:rPr lang="en-US" altLang="de-DE" sz="2000" dirty="0" err="1" smtClean="0"/>
              <a:t>Plex</a:t>
            </a:r>
            <a:r>
              <a:rPr lang="en-US" altLang="de-DE" sz="2000" dirty="0" smtClean="0"/>
              <a:t> web client using </a:t>
            </a:r>
            <a:r>
              <a:rPr lang="en-US" altLang="de-DE" sz="2000" dirty="0"/>
              <a:t>XML and Ajax</a:t>
            </a:r>
            <a:endParaRPr lang="en-US" sz="2000" dirty="0">
              <a:latin typeface="Arial" panose="020B0604020202020204" pitchFamily="34" charset="0"/>
              <a:cs typeface="Arial" panose="020B0604020202020204" pitchFamily="34" charset="0"/>
            </a:endParaRPr>
          </a:p>
          <a:p>
            <a:pPr marL="342900" indent="-342900">
              <a:buClr>
                <a:srgbClr val="800000"/>
              </a:buClr>
              <a:buFont typeface="Arial" charset="0"/>
              <a:buChar char="•"/>
            </a:pPr>
            <a:r>
              <a:rPr lang="en-US" sz="2000" dirty="0">
                <a:latin typeface="Arial" panose="020B0604020202020204" pitchFamily="34" charset="0"/>
                <a:cs typeface="Arial" panose="020B0604020202020204" pitchFamily="34" charset="0"/>
              </a:rPr>
              <a:t>I </a:t>
            </a:r>
            <a:r>
              <a:rPr lang="en-US" sz="2000" dirty="0" smtClean="0">
                <a:latin typeface="Arial" panose="020B0604020202020204" pitchFamily="34" charset="0"/>
                <a:cs typeface="Arial" panose="020B0604020202020204" pitchFamily="34" charset="0"/>
              </a:rPr>
              <a:t>began with PlexXML </a:t>
            </a:r>
            <a:r>
              <a:rPr lang="en-US" sz="2000" dirty="0">
                <a:latin typeface="Arial" panose="020B0604020202020204" pitchFamily="34" charset="0"/>
                <a:cs typeface="Arial" panose="020B0604020202020204" pitchFamily="34" charset="0"/>
              </a:rPr>
              <a:t>in </a:t>
            </a:r>
            <a:r>
              <a:rPr lang="en-US" sz="2000" dirty="0" smtClean="0">
                <a:latin typeface="Arial" panose="020B0604020202020204" pitchFamily="34" charset="0"/>
                <a:cs typeface="Arial" panose="020B0604020202020204" pitchFamily="34" charset="0"/>
              </a:rPr>
              <a:t>2009 and had </a:t>
            </a:r>
            <a:r>
              <a:rPr lang="en-US" sz="2000" dirty="0">
                <a:latin typeface="Arial" panose="020B0604020202020204" pitchFamily="34" charset="0"/>
                <a:cs typeface="Arial" panose="020B0604020202020204" pitchFamily="34" charset="0"/>
              </a:rPr>
              <a:t>quick success </a:t>
            </a:r>
            <a:r>
              <a:rPr lang="en-US" sz="2000" dirty="0" smtClean="0">
                <a:latin typeface="Arial" panose="020B0604020202020204" pitchFamily="34" charset="0"/>
                <a:cs typeface="Arial" panose="020B0604020202020204" pitchFamily="34" charset="0"/>
              </a:rPr>
              <a:t>with </a:t>
            </a:r>
            <a:r>
              <a:rPr lang="en-US" sz="2000" dirty="0">
                <a:latin typeface="Arial" panose="020B0604020202020204" pitchFamily="34" charset="0"/>
                <a:cs typeface="Arial" panose="020B0604020202020204" pitchFamily="34" charset="0"/>
              </a:rPr>
              <a:t>the </a:t>
            </a:r>
            <a:r>
              <a:rPr lang="en-US" sz="2000" dirty="0" smtClean="0">
                <a:latin typeface="Arial" panose="020B0604020202020204" pitchFamily="34" charset="0"/>
                <a:cs typeface="Arial" panose="020B0604020202020204" pitchFamily="34" charset="0"/>
              </a:rPr>
              <a:t>tutorial, however...</a:t>
            </a:r>
            <a:endParaRPr lang="en-US" sz="2000" dirty="0">
              <a:latin typeface="Arial" panose="020B0604020202020204" pitchFamily="34" charset="0"/>
              <a:cs typeface="Arial" panose="020B0604020202020204" pitchFamily="34" charset="0"/>
            </a:endParaRPr>
          </a:p>
          <a:p>
            <a:pPr marL="342900" indent="-342900">
              <a:buClr>
                <a:srgbClr val="800000"/>
              </a:buClr>
              <a:buFont typeface="Arial" charset="0"/>
              <a:buChar char="•"/>
            </a:pPr>
            <a:r>
              <a:rPr lang="en-US" sz="2000" dirty="0" smtClean="0">
                <a:latin typeface="Arial" panose="020B0604020202020204" pitchFamily="34" charset="0"/>
                <a:cs typeface="Arial" panose="020B0604020202020204" pitchFamily="34" charset="0"/>
              </a:rPr>
              <a:t>PlexXML relies heavily </a:t>
            </a:r>
            <a:r>
              <a:rPr lang="en-US" sz="2000" dirty="0">
                <a:latin typeface="Arial" panose="020B0604020202020204" pitchFamily="34" charset="0"/>
                <a:cs typeface="Arial" panose="020B0604020202020204" pitchFamily="34" charset="0"/>
              </a:rPr>
              <a:t>on Java/</a:t>
            </a:r>
            <a:r>
              <a:rPr lang="en-US" sz="2000" dirty="0" err="1">
                <a:latin typeface="Arial" panose="020B0604020202020204" pitchFamily="34" charset="0"/>
                <a:cs typeface="Arial" panose="020B0604020202020204" pitchFamily="34" charset="0"/>
              </a:rPr>
              <a:t>xsl</a:t>
            </a:r>
            <a:r>
              <a:rPr lang="en-US" sz="2000" dirty="0">
                <a:latin typeface="Arial" panose="020B0604020202020204" pitchFamily="34" charset="0"/>
                <a:cs typeface="Arial" panose="020B0604020202020204" pitchFamily="34" charset="0"/>
              </a:rPr>
              <a:t>/</a:t>
            </a:r>
            <a:r>
              <a:rPr lang="en-US" sz="2000" dirty="0" err="1">
                <a:latin typeface="Arial" panose="020B0604020202020204" pitchFamily="34" charset="0"/>
                <a:cs typeface="Arial" panose="020B0604020202020204" pitchFamily="34" charset="0"/>
              </a:rPr>
              <a:t>xslt</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technology, which I don’t know that well, being a tool person.</a:t>
            </a:r>
            <a:endParaRPr lang="en-US" sz="2000" dirty="0">
              <a:latin typeface="Arial" panose="020B0604020202020204" pitchFamily="34" charset="0"/>
              <a:cs typeface="Arial" panose="020B0604020202020204" pitchFamily="34" charset="0"/>
            </a:endParaRPr>
          </a:p>
          <a:p>
            <a:pPr marL="342900" indent="-342900">
              <a:buClr>
                <a:srgbClr val="800000"/>
              </a:buClr>
              <a:buFont typeface="Arial" charset="0"/>
              <a:buChar char="•"/>
            </a:pPr>
            <a:r>
              <a:rPr lang="en-US" sz="2000" dirty="0" smtClean="0">
                <a:latin typeface="Arial" panose="020B0604020202020204" pitchFamily="34" charset="0"/>
                <a:cs typeface="Arial" panose="020B0604020202020204" pitchFamily="34" charset="0"/>
              </a:rPr>
              <a:t>“Anything difficult to do manually</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should </a:t>
            </a:r>
            <a:r>
              <a:rPr lang="en-US" sz="2000" dirty="0">
                <a:latin typeface="Arial" panose="020B0604020202020204" pitchFamily="34" charset="0"/>
                <a:cs typeface="Arial" panose="020B0604020202020204" pitchFamily="34" charset="0"/>
              </a:rPr>
              <a:t>be automated” </a:t>
            </a: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de-DE" altLang="de-DE" sz="2000" b="1" i="1" dirty="0">
                <a:latin typeface="Arial" panose="020B0604020202020204" pitchFamily="34" charset="0"/>
                <a:cs typeface="Arial" panose="020B0604020202020204" pitchFamily="34" charset="0"/>
              </a:rPr>
              <a:t>Tools</a:t>
            </a:r>
            <a:r>
              <a:rPr lang="de-DE" altLang="de-DE" sz="2000" b="1" dirty="0">
                <a:solidFill>
                  <a:srgbClr val="A50021"/>
                </a:solidFill>
                <a:latin typeface="Arial" panose="020B0604020202020204" pitchFamily="34" charset="0"/>
                <a:cs typeface="Arial" panose="020B0604020202020204" pitchFamily="34" charset="0"/>
              </a:rPr>
              <a:t>4</a:t>
            </a:r>
            <a:r>
              <a:rPr lang="de-DE" altLang="de-DE" sz="2000" b="1" i="1" dirty="0">
                <a:latin typeface="Arial" panose="020B0604020202020204" pitchFamily="34" charset="0"/>
                <a:cs typeface="Arial" panose="020B0604020202020204" pitchFamily="34" charset="0"/>
              </a:rPr>
              <a:t>Plex </a:t>
            </a:r>
            <a:r>
              <a:rPr lang="de-DE" altLang="de-DE" sz="2000" b="1" i="1" dirty="0" err="1" smtClean="0">
                <a:latin typeface="Arial" panose="020B0604020202020204" pitchFamily="34" charset="0"/>
                <a:cs typeface="Arial" panose="020B0604020202020204" pitchFamily="34" charset="0"/>
              </a:rPr>
              <a:t>for</a:t>
            </a:r>
            <a:r>
              <a:rPr lang="de-DE" altLang="de-DE" sz="2000" b="1" i="1" dirty="0" smtClean="0">
                <a:latin typeface="Arial" panose="020B0604020202020204" pitchFamily="34" charset="0"/>
                <a:cs typeface="Arial" panose="020B0604020202020204" pitchFamily="34" charset="0"/>
              </a:rPr>
              <a:t> </a:t>
            </a:r>
            <a:r>
              <a:rPr lang="en-US" sz="2000" b="1" dirty="0" smtClean="0">
                <a:latin typeface="Arial" panose="020B0604020202020204" pitchFamily="34" charset="0"/>
                <a:cs typeface="Arial" panose="020B0604020202020204" pitchFamily="34" charset="0"/>
              </a:rPr>
              <a:t>PlexXML</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was born</a:t>
            </a:r>
          </a:p>
          <a:p>
            <a:pPr marL="342900" indent="-342900">
              <a:buClr>
                <a:srgbClr val="800000"/>
              </a:buClr>
              <a:buFont typeface="Arial" charset="0"/>
              <a:buChar char="•"/>
            </a:pPr>
            <a:r>
              <a:rPr lang="en-US" sz="2000" dirty="0" smtClean="0">
                <a:latin typeface="Arial" panose="020B0604020202020204" pitchFamily="34" charset="0"/>
                <a:cs typeface="Arial" panose="020B0604020202020204" pitchFamily="34" charset="0"/>
              </a:rPr>
              <a:t>Following the development of </a:t>
            </a:r>
            <a:r>
              <a:rPr lang="de-DE" altLang="de-DE" sz="2000" b="1" i="1" dirty="0">
                <a:latin typeface="Arial" panose="020B0604020202020204" pitchFamily="34" charset="0"/>
                <a:cs typeface="Arial" panose="020B0604020202020204" pitchFamily="34" charset="0"/>
              </a:rPr>
              <a:t>Tools</a:t>
            </a:r>
            <a:r>
              <a:rPr lang="de-DE" altLang="de-DE" sz="2000" b="1" dirty="0">
                <a:solidFill>
                  <a:srgbClr val="A50021"/>
                </a:solidFill>
                <a:latin typeface="Arial" panose="020B0604020202020204" pitchFamily="34" charset="0"/>
                <a:cs typeface="Arial" panose="020B0604020202020204" pitchFamily="34" charset="0"/>
              </a:rPr>
              <a:t>4</a:t>
            </a:r>
            <a:r>
              <a:rPr lang="de-DE" altLang="de-DE" sz="2000" b="1" i="1" dirty="0">
                <a:latin typeface="Arial" panose="020B0604020202020204" pitchFamily="34" charset="0"/>
                <a:cs typeface="Arial" panose="020B0604020202020204" pitchFamily="34" charset="0"/>
              </a:rPr>
              <a:t>Plex </a:t>
            </a:r>
            <a:r>
              <a:rPr lang="de-DE" altLang="de-DE" sz="2000" b="1" i="1" dirty="0" err="1" smtClean="0">
                <a:latin typeface="Arial" panose="020B0604020202020204" pitchFamily="34" charset="0"/>
                <a:cs typeface="Arial" panose="020B0604020202020204" pitchFamily="34" charset="0"/>
              </a:rPr>
              <a:t>for</a:t>
            </a:r>
            <a:r>
              <a:rPr lang="de-DE" altLang="de-DE" sz="2000" b="1" i="1" dirty="0" smtClean="0">
                <a:latin typeface="Arial" panose="020B0604020202020204" pitchFamily="34" charset="0"/>
                <a:cs typeface="Arial" panose="020B0604020202020204" pitchFamily="34" charset="0"/>
              </a:rPr>
              <a:t> </a:t>
            </a:r>
            <a:r>
              <a:rPr lang="en-US" sz="2000" b="1" dirty="0" smtClean="0">
                <a:latin typeface="Arial" panose="020B0604020202020204" pitchFamily="34" charset="0"/>
                <a:cs typeface="Arial" panose="020B0604020202020204" pitchFamily="34" charset="0"/>
              </a:rPr>
              <a:t>PlexXML</a:t>
            </a:r>
            <a:r>
              <a:rPr lang="en-US" sz="2000" dirty="0" smtClean="0">
                <a:latin typeface="Arial" panose="020B0604020202020204" pitchFamily="34" charset="0"/>
                <a:cs typeface="Arial" panose="020B0604020202020204" pitchFamily="34" charset="0"/>
              </a:rPr>
              <a:t>, most of the steps necessary to </a:t>
            </a:r>
            <a:r>
              <a:rPr lang="en-US" sz="2000" dirty="0">
                <a:latin typeface="Arial" panose="020B0604020202020204" pitchFamily="34" charset="0"/>
                <a:cs typeface="Arial" panose="020B0604020202020204" pitchFamily="34" charset="0"/>
              </a:rPr>
              <a:t>get the PlexXML based UI and functionality </a:t>
            </a:r>
            <a:r>
              <a:rPr lang="en-US" sz="2000" dirty="0" smtClean="0">
                <a:latin typeface="Arial" panose="020B0604020202020204" pitchFamily="34" charset="0"/>
                <a:cs typeface="Arial" panose="020B0604020202020204" pitchFamily="34" charset="0"/>
              </a:rPr>
              <a:t>up and running was automated (2011/2012)</a:t>
            </a:r>
            <a:endParaRPr lang="de-DE" altLang="de-DE" sz="2000" dirty="0">
              <a:latin typeface="Arial" panose="020B0604020202020204" pitchFamily="34" charset="0"/>
              <a:cs typeface="Arial" panose="020B0604020202020204" pitchFamily="34" charset="0"/>
            </a:endParaRPr>
          </a:p>
        </p:txBody>
      </p:sp>
      <p:sp>
        <p:nvSpPr>
          <p:cNvPr id="4" name="Titel 1"/>
          <p:cNvSpPr>
            <a:spLocks/>
          </p:cNvSpPr>
          <p:nvPr/>
        </p:nvSpPr>
        <p:spPr bwMode="black">
          <a:xfrm>
            <a:off x="572095" y="333375"/>
            <a:ext cx="6880225" cy="385763"/>
          </a:xfrm>
          <a:prstGeom prst="rect">
            <a:avLst/>
          </a:prstGeom>
          <a:noFill/>
          <a:ln w="9525">
            <a:noFill/>
            <a:miter lim="800000"/>
            <a:headEnd/>
            <a:tailEnd/>
          </a:ln>
        </p:spPr>
        <p:txBody>
          <a:bodyPr lIns="0" tIns="0" rIns="0" bIns="0"/>
          <a:lstStyle/>
          <a:p>
            <a:pPr defTabSz="457200">
              <a:lnSpc>
                <a:spcPct val="90000"/>
              </a:lnSpc>
            </a:pPr>
            <a:r>
              <a:rPr lang="de-DE" sz="2600" dirty="0">
                <a:solidFill>
                  <a:schemeClr val="bg1"/>
                </a:solidFill>
                <a:latin typeface="Calibri" pitchFamily="34" charset="0"/>
                <a:ea typeface="FS Joey"/>
                <a:cs typeface="FS Joey"/>
              </a:rPr>
              <a:t>Different </a:t>
            </a:r>
            <a:r>
              <a:rPr lang="de-DE" sz="2600" dirty="0" err="1" smtClean="0">
                <a:solidFill>
                  <a:schemeClr val="bg1"/>
                </a:solidFill>
                <a:latin typeface="Calibri" pitchFamily="34" charset="0"/>
                <a:ea typeface="FS Joey"/>
                <a:cs typeface="FS Joey"/>
              </a:rPr>
              <a:t>aspects</a:t>
            </a:r>
            <a:r>
              <a:rPr lang="de-DE" sz="2600" dirty="0" smtClean="0">
                <a:solidFill>
                  <a:schemeClr val="bg1"/>
                </a:solidFill>
                <a:latin typeface="Calibri" pitchFamily="34" charset="0"/>
                <a:ea typeface="FS Joey"/>
                <a:cs typeface="FS Joey"/>
              </a:rPr>
              <a:t> </a:t>
            </a:r>
            <a:r>
              <a:rPr lang="de-DE" sz="2600" dirty="0" err="1">
                <a:solidFill>
                  <a:schemeClr val="bg1"/>
                </a:solidFill>
                <a:latin typeface="Calibri" pitchFamily="34" charset="0"/>
                <a:ea typeface="FS Joey"/>
                <a:cs typeface="FS Joey"/>
              </a:rPr>
              <a:t>of</a:t>
            </a:r>
            <a:r>
              <a:rPr lang="de-DE" sz="2600" dirty="0">
                <a:solidFill>
                  <a:schemeClr val="bg1"/>
                </a:solidFill>
                <a:latin typeface="Calibri" pitchFamily="34" charset="0"/>
                <a:ea typeface="FS Joey"/>
                <a:cs typeface="FS Joey"/>
              </a:rPr>
              <a:t> Tools4Plex</a:t>
            </a:r>
          </a:p>
        </p:txBody>
      </p:sp>
    </p:spTree>
    <p:extLst>
      <p:ext uri="{BB962C8B-B14F-4D97-AF65-F5344CB8AC3E}">
        <p14:creationId xmlns:p14="http://schemas.microsoft.com/office/powerpoint/2010/main" val="3216374161"/>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6321" name="Picture 2"/>
          <p:cNvPicPr>
            <a:picLocks noChangeAspect="1" noChangeArrowheads="1"/>
          </p:cNvPicPr>
          <p:nvPr/>
        </p:nvPicPr>
        <p:blipFill>
          <a:blip r:embed="rId3"/>
          <a:srcRect/>
          <a:stretch>
            <a:fillRect/>
          </a:stretch>
        </p:blipFill>
        <p:spPr bwMode="auto">
          <a:xfrm>
            <a:off x="496888" y="1484784"/>
            <a:ext cx="8208962" cy="4268787"/>
          </a:xfrm>
          <a:prstGeom prst="rect">
            <a:avLst/>
          </a:prstGeom>
          <a:noFill/>
          <a:ln w="9525">
            <a:noFill/>
            <a:miter lim="800000"/>
            <a:headEnd/>
            <a:tailEnd/>
          </a:ln>
        </p:spPr>
      </p:pic>
      <p:sp>
        <p:nvSpPr>
          <p:cNvPr id="5" name="Titel 1"/>
          <p:cNvSpPr>
            <a:spLocks/>
          </p:cNvSpPr>
          <p:nvPr/>
        </p:nvSpPr>
        <p:spPr bwMode="black">
          <a:xfrm>
            <a:off x="572095" y="333375"/>
            <a:ext cx="6880225" cy="385763"/>
          </a:xfrm>
          <a:prstGeom prst="rect">
            <a:avLst/>
          </a:prstGeom>
          <a:noFill/>
          <a:ln w="9525">
            <a:noFill/>
            <a:miter lim="800000"/>
            <a:headEnd/>
            <a:tailEnd/>
          </a:ln>
        </p:spPr>
        <p:txBody>
          <a:bodyPr lIns="0" tIns="0" rIns="0" bIns="0"/>
          <a:lstStyle/>
          <a:p>
            <a:pPr defTabSz="457200">
              <a:lnSpc>
                <a:spcPct val="90000"/>
              </a:lnSpc>
            </a:pPr>
            <a:r>
              <a:rPr lang="de-DE" sz="2600" dirty="0">
                <a:solidFill>
                  <a:schemeClr val="bg1"/>
                </a:solidFill>
                <a:latin typeface="Calibri" pitchFamily="34" charset="0"/>
                <a:ea typeface="FS Joey"/>
                <a:cs typeface="FS Joey"/>
              </a:rPr>
              <a:t>Different </a:t>
            </a:r>
            <a:r>
              <a:rPr lang="de-DE" sz="2600" dirty="0" err="1" smtClean="0">
                <a:solidFill>
                  <a:schemeClr val="bg1"/>
                </a:solidFill>
                <a:latin typeface="Calibri" pitchFamily="34" charset="0"/>
                <a:ea typeface="FS Joey"/>
                <a:cs typeface="FS Joey"/>
              </a:rPr>
              <a:t>aspects</a:t>
            </a:r>
            <a:r>
              <a:rPr lang="de-DE" sz="2600" dirty="0" smtClean="0">
                <a:solidFill>
                  <a:schemeClr val="bg1"/>
                </a:solidFill>
                <a:latin typeface="Calibri" pitchFamily="34" charset="0"/>
                <a:ea typeface="FS Joey"/>
                <a:cs typeface="FS Joey"/>
              </a:rPr>
              <a:t> </a:t>
            </a:r>
            <a:r>
              <a:rPr lang="de-DE" sz="2600" dirty="0" err="1">
                <a:solidFill>
                  <a:schemeClr val="bg1"/>
                </a:solidFill>
                <a:latin typeface="Calibri" pitchFamily="34" charset="0"/>
                <a:ea typeface="FS Joey"/>
                <a:cs typeface="FS Joey"/>
              </a:rPr>
              <a:t>of</a:t>
            </a:r>
            <a:r>
              <a:rPr lang="de-DE" sz="2600" dirty="0">
                <a:solidFill>
                  <a:schemeClr val="bg1"/>
                </a:solidFill>
                <a:latin typeface="Calibri" pitchFamily="34" charset="0"/>
                <a:ea typeface="FS Joey"/>
                <a:cs typeface="FS Joey"/>
              </a:rPr>
              <a:t> Tools4Plex</a:t>
            </a:r>
          </a:p>
        </p:txBody>
      </p:sp>
      <p:sp>
        <p:nvSpPr>
          <p:cNvPr id="6" name="Titel 1"/>
          <p:cNvSpPr txBox="1">
            <a:spLocks/>
          </p:cNvSpPr>
          <p:nvPr/>
        </p:nvSpPr>
        <p:spPr bwMode="black">
          <a:xfrm>
            <a:off x="572094" y="1052736"/>
            <a:ext cx="8353425" cy="3857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defTabSz="457200" rtl="0" eaLnBrk="0" fontAlgn="base" hangingPunct="0">
              <a:lnSpc>
                <a:spcPct val="90000"/>
              </a:lnSpc>
              <a:spcBef>
                <a:spcPct val="0"/>
              </a:spcBef>
              <a:spcAft>
                <a:spcPct val="0"/>
              </a:spcAft>
              <a:defRPr sz="2600" b="1" kern="1200">
                <a:solidFill>
                  <a:schemeClr val="bg1"/>
                </a:solidFill>
                <a:latin typeface="+mj-lt"/>
                <a:ea typeface="FS Joey"/>
                <a:cs typeface="FS Joey" pitchFamily="50" charset="0"/>
              </a:defRPr>
            </a:lvl1pPr>
            <a:lvl2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2pPr>
            <a:lvl3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3pPr>
            <a:lvl4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4pPr>
            <a:lvl5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5pPr>
            <a:lvl6pPr marL="4572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6pPr>
            <a:lvl7pPr marL="9144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7pPr>
            <a:lvl8pPr marL="13716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8pPr>
            <a:lvl9pPr marL="18288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9pPr>
          </a:lstStyle>
          <a:p>
            <a:pPr eaLnBrk="1" hangingPunct="1"/>
            <a:r>
              <a:rPr lang="de-DE" altLang="de-DE" sz="2400" b="0" dirty="0" smtClean="0">
                <a:solidFill>
                  <a:schemeClr val="tx1"/>
                </a:solidFill>
                <a:latin typeface="Arial" charset="0"/>
                <a:cs typeface="Arial" charset="0"/>
              </a:rPr>
              <a:t>Main </a:t>
            </a:r>
            <a:r>
              <a:rPr lang="de-DE" altLang="de-DE" sz="2400" b="0" dirty="0" err="1" smtClean="0">
                <a:solidFill>
                  <a:schemeClr val="tx1"/>
                </a:solidFill>
                <a:latin typeface="Arial" charset="0"/>
                <a:cs typeface="Arial" charset="0"/>
              </a:rPr>
              <a:t>processes</a:t>
            </a:r>
            <a:r>
              <a:rPr lang="de-DE" altLang="de-DE" sz="2400" b="0" dirty="0" smtClean="0">
                <a:solidFill>
                  <a:schemeClr val="tx1"/>
                </a:solidFill>
                <a:latin typeface="Arial" charset="0"/>
                <a:cs typeface="Arial" charset="0"/>
              </a:rPr>
              <a:t> </a:t>
            </a:r>
            <a:r>
              <a:rPr lang="de-DE" altLang="de-DE" sz="2400" b="0" dirty="0" smtClean="0">
                <a:solidFill>
                  <a:schemeClr val="tx1"/>
                </a:solidFill>
                <a:latin typeface="Arial" charset="0"/>
                <a:cs typeface="Arial" charset="0"/>
                <a:sym typeface="Wingdings" pitchFamily="2" charset="2"/>
              </a:rPr>
              <a:t> </a:t>
            </a:r>
            <a:r>
              <a:rPr lang="de-DE" altLang="de-DE" sz="2400" b="0" dirty="0" smtClean="0">
                <a:solidFill>
                  <a:schemeClr val="tx1"/>
                </a:solidFill>
                <a:latin typeface="Arial" charset="0"/>
                <a:cs typeface="Arial" charset="0"/>
              </a:rPr>
              <a:t>Menu PlexXML </a:t>
            </a:r>
            <a:r>
              <a:rPr lang="de-DE" altLang="de-DE" sz="2400" b="0" dirty="0" smtClean="0">
                <a:solidFill>
                  <a:schemeClr val="tx1"/>
                </a:solidFill>
                <a:latin typeface="Arial" charset="0"/>
                <a:cs typeface="Arial" charset="0"/>
                <a:sym typeface="Wingdings" pitchFamily="2" charset="2"/>
              </a:rPr>
              <a:t> </a:t>
            </a:r>
            <a:r>
              <a:rPr lang="de-DE" altLang="de-DE" sz="2400" b="0" i="1" dirty="0" err="1" smtClean="0">
                <a:solidFill>
                  <a:schemeClr val="tx1"/>
                </a:solidFill>
                <a:latin typeface="Arial" charset="0"/>
                <a:cs typeface="Arial" charset="0"/>
                <a:sym typeface="Wingdings" pitchFamily="2" charset="2"/>
              </a:rPr>
              <a:t>DialogBuilder</a:t>
            </a:r>
            <a:endParaRPr lang="de-DE" altLang="de-DE" sz="2400" b="0" i="1" dirty="0" smtClean="0">
              <a:solidFill>
                <a:schemeClr val="tx1"/>
              </a:solidFill>
              <a:latin typeface="Arial" charset="0"/>
              <a:cs typeface="Arial" charset="0"/>
            </a:endParaRPr>
          </a:p>
        </p:txBody>
      </p:sp>
    </p:spTree>
    <p:extLst>
      <p:ext uri="{BB962C8B-B14F-4D97-AF65-F5344CB8AC3E}">
        <p14:creationId xmlns:p14="http://schemas.microsoft.com/office/powerpoint/2010/main" val="2163947063"/>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2467" name="Picture 2"/>
          <p:cNvPicPr>
            <a:picLocks noChangeAspect="1" noChangeArrowheads="1"/>
          </p:cNvPicPr>
          <p:nvPr/>
        </p:nvPicPr>
        <p:blipFill>
          <a:blip r:embed="rId3"/>
          <a:srcRect/>
          <a:stretch>
            <a:fillRect/>
          </a:stretch>
        </p:blipFill>
        <p:spPr bwMode="auto">
          <a:xfrm>
            <a:off x="1115616" y="1477741"/>
            <a:ext cx="6781790" cy="4590660"/>
          </a:xfrm>
          <a:prstGeom prst="rect">
            <a:avLst/>
          </a:prstGeom>
          <a:noFill/>
          <a:ln w="9525">
            <a:noFill/>
            <a:miter lim="800000"/>
            <a:headEnd/>
            <a:tailEnd/>
          </a:ln>
        </p:spPr>
      </p:pic>
      <p:sp>
        <p:nvSpPr>
          <p:cNvPr id="2" name="Textfeld 1"/>
          <p:cNvSpPr txBox="1"/>
          <p:nvPr/>
        </p:nvSpPr>
        <p:spPr>
          <a:xfrm>
            <a:off x="5796136" y="3573016"/>
            <a:ext cx="1971309" cy="400110"/>
          </a:xfrm>
          <a:prstGeom prst="rect">
            <a:avLst/>
          </a:prstGeom>
          <a:noFill/>
        </p:spPr>
        <p:txBody>
          <a:bodyPr wrap="none" rtlCol="0">
            <a:spAutoFit/>
          </a:bodyPr>
          <a:lstStyle/>
          <a:p>
            <a:r>
              <a:rPr lang="de-DE" sz="2000" dirty="0" err="1" smtClean="0">
                <a:solidFill>
                  <a:schemeClr val="tx1"/>
                </a:solidFill>
                <a:latin typeface="+mn-lt"/>
              </a:rPr>
              <a:t>PanelChild</a:t>
            </a:r>
            <a:r>
              <a:rPr lang="de-DE" sz="2000" dirty="0" smtClean="0">
                <a:solidFill>
                  <a:schemeClr val="tx1"/>
                </a:solidFill>
                <a:latin typeface="+mn-lt"/>
              </a:rPr>
              <a:t> </a:t>
            </a:r>
            <a:r>
              <a:rPr lang="de-DE" sz="2000" dirty="0" err="1" smtClean="0">
                <a:solidFill>
                  <a:schemeClr val="tx1"/>
                </a:solidFill>
                <a:latin typeface="+mn-lt"/>
              </a:rPr>
              <a:t>dialog</a:t>
            </a:r>
            <a:endParaRPr lang="de-DE" sz="2000" dirty="0" smtClean="0">
              <a:solidFill>
                <a:schemeClr val="tx1"/>
              </a:solidFill>
              <a:latin typeface="+mn-lt"/>
            </a:endParaRPr>
          </a:p>
        </p:txBody>
      </p:sp>
      <p:sp>
        <p:nvSpPr>
          <p:cNvPr id="7" name="Titel 1"/>
          <p:cNvSpPr>
            <a:spLocks/>
          </p:cNvSpPr>
          <p:nvPr/>
        </p:nvSpPr>
        <p:spPr bwMode="black">
          <a:xfrm>
            <a:off x="572095" y="333375"/>
            <a:ext cx="6880225" cy="385763"/>
          </a:xfrm>
          <a:prstGeom prst="rect">
            <a:avLst/>
          </a:prstGeom>
          <a:noFill/>
          <a:ln w="9525">
            <a:noFill/>
            <a:miter lim="800000"/>
            <a:headEnd/>
            <a:tailEnd/>
          </a:ln>
        </p:spPr>
        <p:txBody>
          <a:bodyPr lIns="0" tIns="0" rIns="0" bIns="0"/>
          <a:lstStyle/>
          <a:p>
            <a:pPr defTabSz="457200">
              <a:lnSpc>
                <a:spcPct val="90000"/>
              </a:lnSpc>
            </a:pPr>
            <a:r>
              <a:rPr lang="de-DE" sz="2600" dirty="0">
                <a:solidFill>
                  <a:schemeClr val="bg1"/>
                </a:solidFill>
                <a:latin typeface="Calibri" pitchFamily="34" charset="0"/>
                <a:ea typeface="FS Joey"/>
                <a:cs typeface="FS Joey"/>
              </a:rPr>
              <a:t>Different </a:t>
            </a:r>
            <a:r>
              <a:rPr lang="de-DE" sz="2600" dirty="0" err="1" smtClean="0">
                <a:solidFill>
                  <a:schemeClr val="bg1"/>
                </a:solidFill>
                <a:latin typeface="Calibri" pitchFamily="34" charset="0"/>
                <a:ea typeface="FS Joey"/>
                <a:cs typeface="FS Joey"/>
              </a:rPr>
              <a:t>aspects</a:t>
            </a:r>
            <a:r>
              <a:rPr lang="de-DE" sz="2600" dirty="0" smtClean="0">
                <a:solidFill>
                  <a:schemeClr val="bg1"/>
                </a:solidFill>
                <a:latin typeface="Calibri" pitchFamily="34" charset="0"/>
                <a:ea typeface="FS Joey"/>
                <a:cs typeface="FS Joey"/>
              </a:rPr>
              <a:t> </a:t>
            </a:r>
            <a:r>
              <a:rPr lang="de-DE" sz="2600" dirty="0" err="1">
                <a:solidFill>
                  <a:schemeClr val="bg1"/>
                </a:solidFill>
                <a:latin typeface="Calibri" pitchFamily="34" charset="0"/>
                <a:ea typeface="FS Joey"/>
                <a:cs typeface="FS Joey"/>
              </a:rPr>
              <a:t>of</a:t>
            </a:r>
            <a:r>
              <a:rPr lang="de-DE" sz="2600" dirty="0">
                <a:solidFill>
                  <a:schemeClr val="bg1"/>
                </a:solidFill>
                <a:latin typeface="Calibri" pitchFamily="34" charset="0"/>
                <a:ea typeface="FS Joey"/>
                <a:cs typeface="FS Joey"/>
              </a:rPr>
              <a:t> Tools4Plex</a:t>
            </a:r>
          </a:p>
        </p:txBody>
      </p:sp>
      <p:sp>
        <p:nvSpPr>
          <p:cNvPr id="8" name="Titel 1"/>
          <p:cNvSpPr txBox="1">
            <a:spLocks/>
          </p:cNvSpPr>
          <p:nvPr/>
        </p:nvSpPr>
        <p:spPr bwMode="black">
          <a:xfrm>
            <a:off x="572094" y="1052736"/>
            <a:ext cx="8353425" cy="3857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defTabSz="457200" rtl="0" eaLnBrk="0" fontAlgn="base" hangingPunct="0">
              <a:lnSpc>
                <a:spcPct val="90000"/>
              </a:lnSpc>
              <a:spcBef>
                <a:spcPct val="0"/>
              </a:spcBef>
              <a:spcAft>
                <a:spcPct val="0"/>
              </a:spcAft>
              <a:defRPr sz="2600" b="1" kern="1200">
                <a:solidFill>
                  <a:schemeClr val="bg1"/>
                </a:solidFill>
                <a:latin typeface="+mj-lt"/>
                <a:ea typeface="FS Joey"/>
                <a:cs typeface="FS Joey" pitchFamily="50" charset="0"/>
              </a:defRPr>
            </a:lvl1pPr>
            <a:lvl2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2pPr>
            <a:lvl3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3pPr>
            <a:lvl4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4pPr>
            <a:lvl5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5pPr>
            <a:lvl6pPr marL="4572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6pPr>
            <a:lvl7pPr marL="9144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7pPr>
            <a:lvl8pPr marL="13716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8pPr>
            <a:lvl9pPr marL="18288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9pPr>
          </a:lstStyle>
          <a:p>
            <a:pPr eaLnBrk="1" hangingPunct="1"/>
            <a:r>
              <a:rPr lang="de-DE" altLang="de-DE" sz="2400" b="0" dirty="0" smtClean="0">
                <a:solidFill>
                  <a:schemeClr val="tx1"/>
                </a:solidFill>
                <a:latin typeface="Arial" charset="0"/>
                <a:cs typeface="Arial" charset="0"/>
              </a:rPr>
              <a:t>Main </a:t>
            </a:r>
            <a:r>
              <a:rPr lang="de-DE" altLang="de-DE" sz="2400" b="0" dirty="0" err="1" smtClean="0">
                <a:solidFill>
                  <a:schemeClr val="tx1"/>
                </a:solidFill>
                <a:latin typeface="Arial" charset="0"/>
                <a:cs typeface="Arial" charset="0"/>
              </a:rPr>
              <a:t>processes</a:t>
            </a:r>
            <a:r>
              <a:rPr lang="de-DE" altLang="de-DE" sz="2400" b="0" dirty="0" smtClean="0">
                <a:solidFill>
                  <a:schemeClr val="tx1"/>
                </a:solidFill>
                <a:latin typeface="Arial" charset="0"/>
                <a:cs typeface="Arial" charset="0"/>
              </a:rPr>
              <a:t> </a:t>
            </a:r>
            <a:r>
              <a:rPr lang="de-DE" altLang="de-DE" sz="2400" b="0" dirty="0" smtClean="0">
                <a:solidFill>
                  <a:schemeClr val="tx1"/>
                </a:solidFill>
                <a:latin typeface="Arial" charset="0"/>
                <a:cs typeface="Arial" charset="0"/>
                <a:sym typeface="Wingdings" pitchFamily="2" charset="2"/>
              </a:rPr>
              <a:t> </a:t>
            </a:r>
            <a:r>
              <a:rPr lang="de-DE" altLang="de-DE" sz="2400" b="0" dirty="0" smtClean="0">
                <a:solidFill>
                  <a:schemeClr val="tx1"/>
                </a:solidFill>
                <a:latin typeface="Arial" charset="0"/>
                <a:cs typeface="Arial" charset="0"/>
              </a:rPr>
              <a:t>Menu PlexXML </a:t>
            </a:r>
            <a:r>
              <a:rPr lang="de-DE" altLang="de-DE" sz="2400" b="0" dirty="0" smtClean="0">
                <a:solidFill>
                  <a:schemeClr val="tx1"/>
                </a:solidFill>
                <a:latin typeface="Arial" charset="0"/>
                <a:cs typeface="Arial" charset="0"/>
                <a:sym typeface="Wingdings" pitchFamily="2" charset="2"/>
              </a:rPr>
              <a:t> </a:t>
            </a:r>
            <a:r>
              <a:rPr lang="de-DE" altLang="de-DE" sz="2400" b="0" i="1" dirty="0" err="1" smtClean="0">
                <a:solidFill>
                  <a:schemeClr val="tx1"/>
                </a:solidFill>
                <a:latin typeface="Arial" charset="0"/>
                <a:cs typeface="Arial" charset="0"/>
                <a:sym typeface="Wingdings" pitchFamily="2" charset="2"/>
              </a:rPr>
              <a:t>DialogBuilder</a:t>
            </a:r>
            <a:endParaRPr lang="de-DE" altLang="de-DE" sz="2400" b="0" i="1" dirty="0" smtClean="0">
              <a:solidFill>
                <a:schemeClr val="tx1"/>
              </a:solidFill>
              <a:latin typeface="Arial" charset="0"/>
              <a:cs typeface="Arial" charset="0"/>
            </a:endParaRPr>
          </a:p>
        </p:txBody>
      </p:sp>
    </p:spTree>
    <p:extLst>
      <p:ext uri="{BB962C8B-B14F-4D97-AF65-F5344CB8AC3E}">
        <p14:creationId xmlns:p14="http://schemas.microsoft.com/office/powerpoint/2010/main" val="3250687529"/>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7" name="Text Box 4"/>
          <p:cNvSpPr txBox="1">
            <a:spLocks noChangeArrowheads="1"/>
          </p:cNvSpPr>
          <p:nvPr/>
        </p:nvSpPr>
        <p:spPr bwMode="auto">
          <a:xfrm>
            <a:off x="6444208" y="2060848"/>
            <a:ext cx="2470621" cy="707886"/>
          </a:xfrm>
          <a:prstGeom prst="rect">
            <a:avLst/>
          </a:prstGeom>
          <a:noFill/>
          <a:ln w="9525">
            <a:noFill/>
            <a:miter lim="800000"/>
            <a:headEnd/>
            <a:tailEnd/>
          </a:ln>
        </p:spPr>
        <p:txBody>
          <a:bodyPr wrap="square">
            <a:spAutoFit/>
          </a:bodyPr>
          <a:lstStyle/>
          <a:p>
            <a:pPr indent="-285750">
              <a:buClr>
                <a:srgbClr val="800000"/>
              </a:buClr>
            </a:pPr>
            <a:r>
              <a:rPr lang="de-DE" altLang="de-DE" sz="2000" dirty="0" smtClean="0"/>
              <a:t>Detail </a:t>
            </a:r>
            <a:r>
              <a:rPr lang="de-DE" altLang="de-DE" sz="2000" dirty="0" err="1" smtClean="0"/>
              <a:t>view</a:t>
            </a:r>
            <a:r>
              <a:rPr lang="de-DE" altLang="de-DE" sz="2000" dirty="0" smtClean="0"/>
              <a:t> </a:t>
            </a:r>
            <a:r>
              <a:rPr lang="de-DE" altLang="de-DE" sz="2000" dirty="0" err="1" smtClean="0"/>
              <a:t>with</a:t>
            </a:r>
            <a:r>
              <a:rPr lang="de-DE" altLang="de-DE" sz="2000" dirty="0" smtClean="0"/>
              <a:t> </a:t>
            </a:r>
            <a:r>
              <a:rPr lang="de-DE" altLang="de-DE" sz="2000" dirty="0" err="1" smtClean="0"/>
              <a:t>editing</a:t>
            </a:r>
            <a:r>
              <a:rPr lang="de-DE" altLang="de-DE" sz="2000" dirty="0" smtClean="0"/>
              <a:t> </a:t>
            </a:r>
            <a:r>
              <a:rPr lang="de-DE" altLang="de-DE" sz="2000" dirty="0" err="1" smtClean="0"/>
              <a:t>functionality</a:t>
            </a:r>
            <a:endParaRPr lang="de-DE" altLang="de-DE" sz="2000" dirty="0"/>
          </a:p>
        </p:txBody>
      </p:sp>
      <p:pic>
        <p:nvPicPr>
          <p:cNvPr id="60418" name="Picture 2"/>
          <p:cNvPicPr>
            <a:picLocks noChangeAspect="1" noChangeArrowheads="1"/>
          </p:cNvPicPr>
          <p:nvPr/>
        </p:nvPicPr>
        <p:blipFill>
          <a:blip r:embed="rId3"/>
          <a:srcRect/>
          <a:stretch>
            <a:fillRect/>
          </a:stretch>
        </p:blipFill>
        <p:spPr bwMode="auto">
          <a:xfrm>
            <a:off x="539750" y="1557338"/>
            <a:ext cx="5756275" cy="4392612"/>
          </a:xfrm>
          <a:prstGeom prst="rect">
            <a:avLst/>
          </a:prstGeom>
          <a:noFill/>
          <a:ln w="9525">
            <a:noFill/>
            <a:miter lim="800000"/>
            <a:headEnd/>
            <a:tailEnd/>
          </a:ln>
        </p:spPr>
      </p:pic>
      <p:sp>
        <p:nvSpPr>
          <p:cNvPr id="5" name="Titel 1"/>
          <p:cNvSpPr>
            <a:spLocks/>
          </p:cNvSpPr>
          <p:nvPr/>
        </p:nvSpPr>
        <p:spPr bwMode="black">
          <a:xfrm>
            <a:off x="566044" y="333375"/>
            <a:ext cx="6880225" cy="385763"/>
          </a:xfrm>
          <a:prstGeom prst="rect">
            <a:avLst/>
          </a:prstGeom>
          <a:noFill/>
          <a:ln w="9525">
            <a:noFill/>
            <a:miter lim="800000"/>
            <a:headEnd/>
            <a:tailEnd/>
          </a:ln>
        </p:spPr>
        <p:txBody>
          <a:bodyPr lIns="0" tIns="0" rIns="0" bIns="0"/>
          <a:lstStyle/>
          <a:p>
            <a:pPr defTabSz="457200">
              <a:lnSpc>
                <a:spcPct val="90000"/>
              </a:lnSpc>
            </a:pPr>
            <a:r>
              <a:rPr lang="de-DE" sz="2600" dirty="0">
                <a:solidFill>
                  <a:schemeClr val="bg1"/>
                </a:solidFill>
                <a:latin typeface="Calibri" pitchFamily="34" charset="0"/>
                <a:ea typeface="FS Joey"/>
                <a:cs typeface="FS Joey"/>
              </a:rPr>
              <a:t>Different </a:t>
            </a:r>
            <a:r>
              <a:rPr lang="de-DE" sz="2600" dirty="0" err="1" smtClean="0">
                <a:solidFill>
                  <a:schemeClr val="bg1"/>
                </a:solidFill>
                <a:latin typeface="Calibri" pitchFamily="34" charset="0"/>
                <a:ea typeface="FS Joey"/>
                <a:cs typeface="FS Joey"/>
              </a:rPr>
              <a:t>aspects</a:t>
            </a:r>
            <a:r>
              <a:rPr lang="de-DE" sz="2600" dirty="0" smtClean="0">
                <a:solidFill>
                  <a:schemeClr val="bg1"/>
                </a:solidFill>
                <a:latin typeface="Calibri" pitchFamily="34" charset="0"/>
                <a:ea typeface="FS Joey"/>
                <a:cs typeface="FS Joey"/>
              </a:rPr>
              <a:t> </a:t>
            </a:r>
            <a:r>
              <a:rPr lang="de-DE" sz="2600" dirty="0" err="1">
                <a:solidFill>
                  <a:schemeClr val="bg1"/>
                </a:solidFill>
                <a:latin typeface="Calibri" pitchFamily="34" charset="0"/>
                <a:ea typeface="FS Joey"/>
                <a:cs typeface="FS Joey"/>
              </a:rPr>
              <a:t>of</a:t>
            </a:r>
            <a:r>
              <a:rPr lang="de-DE" sz="2600" dirty="0">
                <a:solidFill>
                  <a:schemeClr val="bg1"/>
                </a:solidFill>
                <a:latin typeface="Calibri" pitchFamily="34" charset="0"/>
                <a:ea typeface="FS Joey"/>
                <a:cs typeface="FS Joey"/>
              </a:rPr>
              <a:t> Tools4Plex</a:t>
            </a:r>
          </a:p>
        </p:txBody>
      </p:sp>
      <p:sp>
        <p:nvSpPr>
          <p:cNvPr id="6" name="Titel 1"/>
          <p:cNvSpPr txBox="1">
            <a:spLocks/>
          </p:cNvSpPr>
          <p:nvPr/>
        </p:nvSpPr>
        <p:spPr bwMode="black">
          <a:xfrm>
            <a:off x="566043" y="1052736"/>
            <a:ext cx="8353425" cy="3857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defTabSz="457200" rtl="0" eaLnBrk="0" fontAlgn="base" hangingPunct="0">
              <a:lnSpc>
                <a:spcPct val="90000"/>
              </a:lnSpc>
              <a:spcBef>
                <a:spcPct val="0"/>
              </a:spcBef>
              <a:spcAft>
                <a:spcPct val="0"/>
              </a:spcAft>
              <a:defRPr sz="2600" b="1" kern="1200">
                <a:solidFill>
                  <a:schemeClr val="bg1"/>
                </a:solidFill>
                <a:latin typeface="+mj-lt"/>
                <a:ea typeface="FS Joey"/>
                <a:cs typeface="FS Joey" pitchFamily="50" charset="0"/>
              </a:defRPr>
            </a:lvl1pPr>
            <a:lvl2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2pPr>
            <a:lvl3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3pPr>
            <a:lvl4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4pPr>
            <a:lvl5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5pPr>
            <a:lvl6pPr marL="4572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6pPr>
            <a:lvl7pPr marL="9144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7pPr>
            <a:lvl8pPr marL="13716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8pPr>
            <a:lvl9pPr marL="18288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9pPr>
          </a:lstStyle>
          <a:p>
            <a:pPr eaLnBrk="1" hangingPunct="1"/>
            <a:r>
              <a:rPr lang="de-DE" altLang="de-DE" sz="2400" b="0" dirty="0" smtClean="0">
                <a:solidFill>
                  <a:schemeClr val="tx1"/>
                </a:solidFill>
                <a:latin typeface="Arial" charset="0"/>
                <a:cs typeface="Arial" charset="0"/>
              </a:rPr>
              <a:t>Main </a:t>
            </a:r>
            <a:r>
              <a:rPr lang="de-DE" altLang="de-DE" sz="2400" b="0" dirty="0" err="1" smtClean="0">
                <a:solidFill>
                  <a:schemeClr val="tx1"/>
                </a:solidFill>
                <a:latin typeface="Arial" charset="0"/>
                <a:cs typeface="Arial" charset="0"/>
              </a:rPr>
              <a:t>processes</a:t>
            </a:r>
            <a:r>
              <a:rPr lang="de-DE" altLang="de-DE" sz="2400" b="0" dirty="0" smtClean="0">
                <a:solidFill>
                  <a:schemeClr val="tx1"/>
                </a:solidFill>
                <a:latin typeface="Arial" charset="0"/>
                <a:cs typeface="Arial" charset="0"/>
              </a:rPr>
              <a:t> </a:t>
            </a:r>
            <a:r>
              <a:rPr lang="de-DE" altLang="de-DE" sz="2400" b="0" dirty="0" smtClean="0">
                <a:solidFill>
                  <a:schemeClr val="tx1"/>
                </a:solidFill>
                <a:latin typeface="Arial" charset="0"/>
                <a:cs typeface="Arial" charset="0"/>
                <a:sym typeface="Wingdings" pitchFamily="2" charset="2"/>
              </a:rPr>
              <a:t> </a:t>
            </a:r>
            <a:r>
              <a:rPr lang="de-DE" altLang="de-DE" sz="2400" b="0" dirty="0" smtClean="0">
                <a:solidFill>
                  <a:schemeClr val="tx1"/>
                </a:solidFill>
                <a:latin typeface="Arial" charset="0"/>
                <a:cs typeface="Arial" charset="0"/>
              </a:rPr>
              <a:t>Menu PlexXML </a:t>
            </a:r>
            <a:r>
              <a:rPr lang="de-DE" altLang="de-DE" sz="2400" b="0" dirty="0" smtClean="0">
                <a:solidFill>
                  <a:schemeClr val="tx1"/>
                </a:solidFill>
                <a:latin typeface="Arial" charset="0"/>
                <a:cs typeface="Arial" charset="0"/>
                <a:sym typeface="Wingdings" pitchFamily="2" charset="2"/>
              </a:rPr>
              <a:t> </a:t>
            </a:r>
            <a:r>
              <a:rPr lang="de-DE" altLang="de-DE" sz="2400" b="0" i="1" dirty="0" err="1" smtClean="0">
                <a:solidFill>
                  <a:schemeClr val="tx1"/>
                </a:solidFill>
                <a:latin typeface="Arial" charset="0"/>
                <a:cs typeface="Arial" charset="0"/>
                <a:sym typeface="Wingdings" pitchFamily="2" charset="2"/>
              </a:rPr>
              <a:t>DialogBuilder</a:t>
            </a:r>
            <a:endParaRPr lang="de-DE" altLang="de-DE" sz="2400" b="0" i="1" dirty="0" smtClean="0">
              <a:solidFill>
                <a:schemeClr val="tx1"/>
              </a:solidFill>
              <a:latin typeface="Arial" charset="0"/>
              <a:cs typeface="Arial" charset="0"/>
            </a:endParaRPr>
          </a:p>
        </p:txBody>
      </p:sp>
    </p:spTree>
    <p:extLst>
      <p:ext uri="{BB962C8B-B14F-4D97-AF65-F5344CB8AC3E}">
        <p14:creationId xmlns:p14="http://schemas.microsoft.com/office/powerpoint/2010/main" val="3059194985"/>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el 1"/>
          <p:cNvSpPr>
            <a:spLocks noGrp="1"/>
          </p:cNvSpPr>
          <p:nvPr>
            <p:ph type="title"/>
          </p:nvPr>
        </p:nvSpPr>
        <p:spPr>
          <a:xfrm>
            <a:off x="539750" y="511175"/>
            <a:ext cx="5562600" cy="261938"/>
          </a:xfrm>
        </p:spPr>
        <p:txBody>
          <a:bodyPr/>
          <a:lstStyle/>
          <a:p>
            <a:pPr eaLnBrk="1" hangingPunct="1"/>
            <a:r>
              <a:rPr lang="de-DE" altLang="de-DE" dirty="0" err="1" smtClean="0">
                <a:cs typeface="Arial" charset="0"/>
              </a:rPr>
              <a:t>Moving</a:t>
            </a:r>
            <a:r>
              <a:rPr lang="de-DE" altLang="de-DE" dirty="0" smtClean="0">
                <a:cs typeface="Arial" charset="0"/>
              </a:rPr>
              <a:t> </a:t>
            </a:r>
            <a:r>
              <a:rPr lang="de-DE" altLang="de-DE" dirty="0" err="1" smtClean="0">
                <a:cs typeface="Arial" charset="0"/>
              </a:rPr>
              <a:t>from</a:t>
            </a:r>
            <a:r>
              <a:rPr lang="de-DE" altLang="de-DE" dirty="0" smtClean="0">
                <a:cs typeface="Arial" charset="0"/>
              </a:rPr>
              <a:t> CA 2E </a:t>
            </a:r>
            <a:r>
              <a:rPr lang="de-DE" altLang="de-DE" dirty="0" err="1" smtClean="0">
                <a:cs typeface="Arial" charset="0"/>
              </a:rPr>
              <a:t>to</a:t>
            </a:r>
            <a:r>
              <a:rPr lang="de-DE" altLang="de-DE" dirty="0" smtClean="0">
                <a:cs typeface="Arial" charset="0"/>
              </a:rPr>
              <a:t> CA </a:t>
            </a:r>
            <a:r>
              <a:rPr lang="de-DE" altLang="de-DE" dirty="0" err="1" smtClean="0">
                <a:cs typeface="Arial" charset="0"/>
              </a:rPr>
              <a:t>Plex</a:t>
            </a:r>
            <a:r>
              <a:rPr lang="de-DE" altLang="de-DE" dirty="0" smtClean="0">
                <a:cs typeface="Arial" charset="0"/>
              </a:rPr>
              <a:t>…</a:t>
            </a:r>
          </a:p>
        </p:txBody>
      </p:sp>
      <p:sp>
        <p:nvSpPr>
          <p:cNvPr id="18434" name="Text Box 3"/>
          <p:cNvSpPr txBox="1">
            <a:spLocks noChangeArrowheads="1"/>
          </p:cNvSpPr>
          <p:nvPr/>
        </p:nvSpPr>
        <p:spPr bwMode="auto">
          <a:xfrm>
            <a:off x="425450" y="1268413"/>
            <a:ext cx="8424863" cy="4555093"/>
          </a:xfrm>
          <a:prstGeom prst="rect">
            <a:avLst/>
          </a:prstGeom>
          <a:noFill/>
          <a:ln w="9525">
            <a:noFill/>
            <a:miter lim="800000"/>
            <a:headEnd/>
            <a:tailEnd/>
          </a:ln>
        </p:spPr>
        <p:txBody>
          <a:bodyPr>
            <a:spAutoFit/>
          </a:bodyPr>
          <a:lstStyle/>
          <a:p>
            <a:pPr eaLnBrk="0" hangingPunct="0">
              <a:spcAft>
                <a:spcPts val="1200"/>
              </a:spcAft>
            </a:pPr>
            <a:r>
              <a:rPr lang="en-US" sz="2000" b="1" dirty="0" smtClean="0"/>
              <a:t>Possible approach to migration</a:t>
            </a:r>
          </a:p>
          <a:p>
            <a:pPr marL="636588" lvl="1" indent="-179388" eaLnBrk="0" hangingPunct="0">
              <a:spcAft>
                <a:spcPts val="1200"/>
              </a:spcAft>
              <a:buFont typeface="Arial" charset="0"/>
              <a:buChar char="•"/>
            </a:pPr>
            <a:r>
              <a:rPr lang="en-US" sz="2000" dirty="0" smtClean="0"/>
              <a:t>Be clear of your goals</a:t>
            </a:r>
          </a:p>
          <a:p>
            <a:pPr marL="636588" lvl="1" indent="-179388" eaLnBrk="0" hangingPunct="0">
              <a:spcAft>
                <a:spcPts val="1200"/>
              </a:spcAft>
              <a:buFont typeface="Arial" charset="0"/>
              <a:buChar char="•"/>
            </a:pPr>
            <a:r>
              <a:rPr lang="en-US" sz="2000" dirty="0" smtClean="0"/>
              <a:t>Clean up and preparation</a:t>
            </a:r>
          </a:p>
          <a:p>
            <a:pPr marL="636588" lvl="1" indent="-179388" eaLnBrk="0" hangingPunct="0">
              <a:spcAft>
                <a:spcPts val="1200"/>
              </a:spcAft>
              <a:buFont typeface="Arial" charset="0"/>
              <a:buChar char="•"/>
            </a:pPr>
            <a:r>
              <a:rPr lang="en-US" sz="2000" dirty="0" smtClean="0"/>
              <a:t>Possible refactoring</a:t>
            </a:r>
          </a:p>
          <a:p>
            <a:pPr marL="636588" lvl="1" indent="-179388" eaLnBrk="0" hangingPunct="0">
              <a:spcAft>
                <a:spcPts val="1200"/>
              </a:spcAft>
              <a:buFont typeface="Arial" charset="0"/>
              <a:buChar char="•"/>
            </a:pPr>
            <a:r>
              <a:rPr lang="en-US" sz="2000" dirty="0" smtClean="0"/>
              <a:t>Evolution or revolution</a:t>
            </a:r>
          </a:p>
          <a:p>
            <a:pPr marL="636588" lvl="1" indent="-179388" eaLnBrk="0" hangingPunct="0">
              <a:spcAft>
                <a:spcPts val="1200"/>
              </a:spcAft>
              <a:buFont typeface="Arial" charset="0"/>
              <a:buChar char="•"/>
            </a:pPr>
            <a:r>
              <a:rPr lang="en-US" sz="2000" dirty="0" smtClean="0"/>
              <a:t>Get the base (model) ready</a:t>
            </a:r>
          </a:p>
          <a:p>
            <a:pPr marL="636588" lvl="1" indent="-179388" eaLnBrk="0" hangingPunct="0">
              <a:spcAft>
                <a:spcPts val="1200"/>
              </a:spcAft>
              <a:buFont typeface="Arial" charset="0"/>
              <a:buChar char="•"/>
            </a:pPr>
            <a:r>
              <a:rPr lang="en-US" sz="2000" dirty="0" smtClean="0"/>
              <a:t>Functional migration</a:t>
            </a:r>
          </a:p>
          <a:p>
            <a:pPr marL="1093788" lvl="2" indent="-179388" eaLnBrk="0" hangingPunct="0">
              <a:spcAft>
                <a:spcPts val="1200"/>
              </a:spcAft>
              <a:buFont typeface="Arial" charset="0"/>
              <a:buChar char="•"/>
            </a:pPr>
            <a:r>
              <a:rPr lang="en-US" sz="2000" dirty="0" smtClean="0"/>
              <a:t>Big bang</a:t>
            </a:r>
          </a:p>
          <a:p>
            <a:pPr marL="1093788" lvl="2" indent="-179388" eaLnBrk="0" hangingPunct="0">
              <a:spcAft>
                <a:spcPts val="1200"/>
              </a:spcAft>
              <a:buFont typeface="Arial" charset="0"/>
              <a:buChar char="•"/>
            </a:pPr>
            <a:r>
              <a:rPr lang="en-US" sz="2000" dirty="0" smtClean="0"/>
              <a:t>Several small bangs</a:t>
            </a:r>
          </a:p>
          <a:p>
            <a:pPr marL="636588" lvl="1" indent="-179388" eaLnBrk="0" hangingPunct="0">
              <a:spcAft>
                <a:spcPts val="1200"/>
              </a:spcAft>
              <a:buFont typeface="Arial" charset="0"/>
              <a:buChar char="•"/>
            </a:pPr>
            <a:r>
              <a:rPr lang="en-US" sz="2000" dirty="0" smtClean="0"/>
              <a:t>Functional enhancement</a:t>
            </a:r>
          </a:p>
        </p:txBody>
      </p:sp>
    </p:spTree>
    <p:extLst>
      <p:ext uri="{BB962C8B-B14F-4D97-AF65-F5344CB8AC3E}">
        <p14:creationId xmlns:p14="http://schemas.microsoft.com/office/powerpoint/2010/main" val="38180095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34">
                                            <p:txEl>
                                              <p:pRg st="1" end="1"/>
                                            </p:txEl>
                                          </p:spTgt>
                                        </p:tgtEl>
                                        <p:attrNameLst>
                                          <p:attrName>style.visibility</p:attrName>
                                        </p:attrNameLst>
                                      </p:cBhvr>
                                      <p:to>
                                        <p:strVal val="visible"/>
                                      </p:to>
                                    </p:set>
                                    <p:animEffect transition="in" filter="fade">
                                      <p:cBhvr>
                                        <p:cTn id="7" dur="500"/>
                                        <p:tgtEl>
                                          <p:spTgt spid="1843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434">
                                            <p:txEl>
                                              <p:pRg st="2" end="2"/>
                                            </p:txEl>
                                          </p:spTgt>
                                        </p:tgtEl>
                                        <p:attrNameLst>
                                          <p:attrName>style.visibility</p:attrName>
                                        </p:attrNameLst>
                                      </p:cBhvr>
                                      <p:to>
                                        <p:strVal val="visible"/>
                                      </p:to>
                                    </p:set>
                                    <p:animEffect transition="in" filter="fade">
                                      <p:cBhvr>
                                        <p:cTn id="12" dur="500"/>
                                        <p:tgtEl>
                                          <p:spTgt spid="1843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434">
                                            <p:txEl>
                                              <p:pRg st="3" end="3"/>
                                            </p:txEl>
                                          </p:spTgt>
                                        </p:tgtEl>
                                        <p:attrNameLst>
                                          <p:attrName>style.visibility</p:attrName>
                                        </p:attrNameLst>
                                      </p:cBhvr>
                                      <p:to>
                                        <p:strVal val="visible"/>
                                      </p:to>
                                    </p:set>
                                    <p:animEffect transition="in" filter="fade">
                                      <p:cBhvr>
                                        <p:cTn id="17" dur="500"/>
                                        <p:tgtEl>
                                          <p:spTgt spid="1843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434">
                                            <p:txEl>
                                              <p:pRg st="4" end="4"/>
                                            </p:txEl>
                                          </p:spTgt>
                                        </p:tgtEl>
                                        <p:attrNameLst>
                                          <p:attrName>style.visibility</p:attrName>
                                        </p:attrNameLst>
                                      </p:cBhvr>
                                      <p:to>
                                        <p:strVal val="visible"/>
                                      </p:to>
                                    </p:set>
                                    <p:animEffect transition="in" filter="fade">
                                      <p:cBhvr>
                                        <p:cTn id="22" dur="500"/>
                                        <p:tgtEl>
                                          <p:spTgt spid="1843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434">
                                            <p:txEl>
                                              <p:pRg st="5" end="5"/>
                                            </p:txEl>
                                          </p:spTgt>
                                        </p:tgtEl>
                                        <p:attrNameLst>
                                          <p:attrName>style.visibility</p:attrName>
                                        </p:attrNameLst>
                                      </p:cBhvr>
                                      <p:to>
                                        <p:strVal val="visible"/>
                                      </p:to>
                                    </p:set>
                                    <p:animEffect transition="in" filter="fade">
                                      <p:cBhvr>
                                        <p:cTn id="27" dur="500"/>
                                        <p:tgtEl>
                                          <p:spTgt spid="1843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434">
                                            <p:txEl>
                                              <p:pRg st="6" end="6"/>
                                            </p:txEl>
                                          </p:spTgt>
                                        </p:tgtEl>
                                        <p:attrNameLst>
                                          <p:attrName>style.visibility</p:attrName>
                                        </p:attrNameLst>
                                      </p:cBhvr>
                                      <p:to>
                                        <p:strVal val="visible"/>
                                      </p:to>
                                    </p:set>
                                    <p:animEffect transition="in" filter="fade">
                                      <p:cBhvr>
                                        <p:cTn id="32" dur="500"/>
                                        <p:tgtEl>
                                          <p:spTgt spid="18434">
                                            <p:txEl>
                                              <p:pRg st="6" end="6"/>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8434">
                                            <p:txEl>
                                              <p:pRg st="7" end="7"/>
                                            </p:txEl>
                                          </p:spTgt>
                                        </p:tgtEl>
                                        <p:attrNameLst>
                                          <p:attrName>style.visibility</p:attrName>
                                        </p:attrNameLst>
                                      </p:cBhvr>
                                      <p:to>
                                        <p:strVal val="visible"/>
                                      </p:to>
                                    </p:set>
                                    <p:animEffect transition="in" filter="fade">
                                      <p:cBhvr>
                                        <p:cTn id="35" dur="500"/>
                                        <p:tgtEl>
                                          <p:spTgt spid="18434">
                                            <p:txEl>
                                              <p:pRg st="7" end="7"/>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18434">
                                            <p:txEl>
                                              <p:pRg st="8" end="8"/>
                                            </p:txEl>
                                          </p:spTgt>
                                        </p:tgtEl>
                                        <p:attrNameLst>
                                          <p:attrName>style.visibility</p:attrName>
                                        </p:attrNameLst>
                                      </p:cBhvr>
                                      <p:to>
                                        <p:strVal val="visible"/>
                                      </p:to>
                                    </p:set>
                                    <p:animEffect transition="in" filter="fade">
                                      <p:cBhvr>
                                        <p:cTn id="38" dur="500"/>
                                        <p:tgtEl>
                                          <p:spTgt spid="18434">
                                            <p:txEl>
                                              <p:pRg st="8" end="8"/>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8434">
                                            <p:txEl>
                                              <p:pRg st="9" end="9"/>
                                            </p:txEl>
                                          </p:spTgt>
                                        </p:tgtEl>
                                        <p:attrNameLst>
                                          <p:attrName>style.visibility</p:attrName>
                                        </p:attrNameLst>
                                      </p:cBhvr>
                                      <p:to>
                                        <p:strVal val="visible"/>
                                      </p:to>
                                    </p:set>
                                    <p:animEffect transition="in" filter="fade">
                                      <p:cBhvr>
                                        <p:cTn id="43" dur="500"/>
                                        <p:tgtEl>
                                          <p:spTgt spid="1843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4513" name="Text Box 4"/>
          <p:cNvSpPr txBox="1">
            <a:spLocks noChangeArrowheads="1"/>
          </p:cNvSpPr>
          <p:nvPr/>
        </p:nvSpPr>
        <p:spPr bwMode="auto">
          <a:xfrm>
            <a:off x="5940152" y="3049141"/>
            <a:ext cx="2520280" cy="523875"/>
          </a:xfrm>
          <a:prstGeom prst="rect">
            <a:avLst/>
          </a:prstGeom>
          <a:noFill/>
          <a:ln w="9525">
            <a:noFill/>
            <a:miter lim="800000"/>
            <a:headEnd/>
            <a:tailEnd/>
          </a:ln>
        </p:spPr>
        <p:txBody>
          <a:bodyPr wrap="square">
            <a:spAutoFit/>
          </a:bodyPr>
          <a:lstStyle/>
          <a:p>
            <a:pPr marL="0" lvl="1">
              <a:buClr>
                <a:srgbClr val="800000"/>
              </a:buClr>
            </a:pPr>
            <a:r>
              <a:rPr lang="de-DE" altLang="de-DE" sz="1400" b="1" dirty="0" err="1"/>
              <a:t>MasterDetail</a:t>
            </a:r>
            <a:r>
              <a:rPr lang="de-DE" altLang="de-DE" sz="1400" b="1" dirty="0"/>
              <a:t> </a:t>
            </a:r>
          </a:p>
          <a:p>
            <a:pPr marL="0" lvl="1">
              <a:buClr>
                <a:srgbClr val="800000"/>
              </a:buClr>
            </a:pPr>
            <a:r>
              <a:rPr lang="de-DE" altLang="de-DE" sz="1400" b="1" dirty="0"/>
              <a:t>Dialog</a:t>
            </a:r>
            <a:endParaRPr lang="de-DE" altLang="de-DE" sz="1400" b="1" i="1" dirty="0"/>
          </a:p>
        </p:txBody>
      </p:sp>
      <p:sp>
        <p:nvSpPr>
          <p:cNvPr id="10" name="Titel 1"/>
          <p:cNvSpPr>
            <a:spLocks/>
          </p:cNvSpPr>
          <p:nvPr/>
        </p:nvSpPr>
        <p:spPr bwMode="black">
          <a:xfrm>
            <a:off x="572095" y="333375"/>
            <a:ext cx="6880225" cy="385763"/>
          </a:xfrm>
          <a:prstGeom prst="rect">
            <a:avLst/>
          </a:prstGeom>
          <a:noFill/>
          <a:ln w="9525">
            <a:noFill/>
            <a:miter lim="800000"/>
            <a:headEnd/>
            <a:tailEnd/>
          </a:ln>
        </p:spPr>
        <p:txBody>
          <a:bodyPr lIns="0" tIns="0" rIns="0" bIns="0"/>
          <a:lstStyle/>
          <a:p>
            <a:pPr defTabSz="457200">
              <a:lnSpc>
                <a:spcPct val="90000"/>
              </a:lnSpc>
            </a:pPr>
            <a:r>
              <a:rPr lang="de-DE" sz="2600" dirty="0">
                <a:solidFill>
                  <a:schemeClr val="bg1"/>
                </a:solidFill>
                <a:latin typeface="Calibri" pitchFamily="34" charset="0"/>
                <a:ea typeface="FS Joey"/>
                <a:cs typeface="FS Joey"/>
              </a:rPr>
              <a:t>Different </a:t>
            </a:r>
            <a:r>
              <a:rPr lang="de-DE" sz="2600" dirty="0" err="1" smtClean="0">
                <a:solidFill>
                  <a:schemeClr val="bg1"/>
                </a:solidFill>
                <a:latin typeface="Calibri" pitchFamily="34" charset="0"/>
                <a:ea typeface="FS Joey"/>
                <a:cs typeface="FS Joey"/>
              </a:rPr>
              <a:t>aspects</a:t>
            </a:r>
            <a:r>
              <a:rPr lang="de-DE" sz="2600" dirty="0" smtClean="0">
                <a:solidFill>
                  <a:schemeClr val="bg1"/>
                </a:solidFill>
                <a:latin typeface="Calibri" pitchFamily="34" charset="0"/>
                <a:ea typeface="FS Joey"/>
                <a:cs typeface="FS Joey"/>
              </a:rPr>
              <a:t> </a:t>
            </a:r>
            <a:r>
              <a:rPr lang="de-DE" sz="2600" dirty="0" err="1">
                <a:solidFill>
                  <a:schemeClr val="bg1"/>
                </a:solidFill>
                <a:latin typeface="Calibri" pitchFamily="34" charset="0"/>
                <a:ea typeface="FS Joey"/>
                <a:cs typeface="FS Joey"/>
              </a:rPr>
              <a:t>of</a:t>
            </a:r>
            <a:r>
              <a:rPr lang="de-DE" sz="2600" dirty="0">
                <a:solidFill>
                  <a:schemeClr val="bg1"/>
                </a:solidFill>
                <a:latin typeface="Calibri" pitchFamily="34" charset="0"/>
                <a:ea typeface="FS Joey"/>
                <a:cs typeface="FS Joey"/>
              </a:rPr>
              <a:t> Tools4Plex</a:t>
            </a:r>
          </a:p>
        </p:txBody>
      </p:sp>
      <p:sp>
        <p:nvSpPr>
          <p:cNvPr id="11" name="Titel 1"/>
          <p:cNvSpPr txBox="1">
            <a:spLocks/>
          </p:cNvSpPr>
          <p:nvPr/>
        </p:nvSpPr>
        <p:spPr bwMode="black">
          <a:xfrm>
            <a:off x="5940152" y="1052736"/>
            <a:ext cx="2880320" cy="151216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defTabSz="457200" rtl="0" eaLnBrk="0" fontAlgn="base" hangingPunct="0">
              <a:lnSpc>
                <a:spcPct val="90000"/>
              </a:lnSpc>
              <a:spcBef>
                <a:spcPct val="0"/>
              </a:spcBef>
              <a:spcAft>
                <a:spcPct val="0"/>
              </a:spcAft>
              <a:defRPr sz="2600" b="1" kern="1200">
                <a:solidFill>
                  <a:schemeClr val="bg1"/>
                </a:solidFill>
                <a:latin typeface="+mj-lt"/>
                <a:ea typeface="FS Joey"/>
                <a:cs typeface="FS Joey" pitchFamily="50" charset="0"/>
              </a:defRPr>
            </a:lvl1pPr>
            <a:lvl2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2pPr>
            <a:lvl3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3pPr>
            <a:lvl4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4pPr>
            <a:lvl5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5pPr>
            <a:lvl6pPr marL="4572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6pPr>
            <a:lvl7pPr marL="9144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7pPr>
            <a:lvl8pPr marL="13716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8pPr>
            <a:lvl9pPr marL="18288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9pPr>
          </a:lstStyle>
          <a:p>
            <a:pPr eaLnBrk="1" hangingPunct="1"/>
            <a:r>
              <a:rPr lang="de-DE" altLang="de-DE" sz="2400" b="0" dirty="0" smtClean="0">
                <a:solidFill>
                  <a:schemeClr val="tx1"/>
                </a:solidFill>
                <a:latin typeface="Arial" charset="0"/>
                <a:cs typeface="Arial" charset="0"/>
              </a:rPr>
              <a:t>Main </a:t>
            </a:r>
            <a:r>
              <a:rPr lang="de-DE" altLang="de-DE" sz="2400" b="0" dirty="0" err="1" smtClean="0">
                <a:solidFill>
                  <a:schemeClr val="tx1"/>
                </a:solidFill>
                <a:latin typeface="Arial" charset="0"/>
                <a:cs typeface="Arial" charset="0"/>
              </a:rPr>
              <a:t>processes</a:t>
            </a:r>
            <a:r>
              <a:rPr lang="de-DE" altLang="de-DE" sz="2400" b="0" dirty="0" smtClean="0">
                <a:solidFill>
                  <a:schemeClr val="tx1"/>
                </a:solidFill>
                <a:latin typeface="Arial" charset="0"/>
                <a:cs typeface="Arial" charset="0"/>
              </a:rPr>
              <a:t> </a:t>
            </a:r>
          </a:p>
          <a:p>
            <a:pPr marL="342900" indent="-342900" eaLnBrk="1" hangingPunct="1">
              <a:buFont typeface="Wingdings"/>
              <a:buChar char="è"/>
            </a:pPr>
            <a:r>
              <a:rPr lang="de-DE" altLang="de-DE" sz="2400" b="0" dirty="0" smtClean="0">
                <a:solidFill>
                  <a:schemeClr val="tx1"/>
                </a:solidFill>
                <a:latin typeface="Arial" charset="0"/>
                <a:cs typeface="Arial" charset="0"/>
              </a:rPr>
              <a:t>Menu PlexXML </a:t>
            </a:r>
          </a:p>
          <a:p>
            <a:pPr marL="342900" indent="-342900" eaLnBrk="1" hangingPunct="1">
              <a:buFont typeface="Wingdings"/>
              <a:buChar char="è"/>
            </a:pPr>
            <a:r>
              <a:rPr lang="de-DE" altLang="de-DE" sz="2400" b="0" i="1" dirty="0" err="1" smtClean="0">
                <a:solidFill>
                  <a:schemeClr val="tx1"/>
                </a:solidFill>
                <a:latin typeface="Arial" charset="0"/>
                <a:cs typeface="Arial" charset="0"/>
                <a:sym typeface="Wingdings" pitchFamily="2" charset="2"/>
              </a:rPr>
              <a:t>DialogBuilder</a:t>
            </a:r>
            <a:endParaRPr lang="de-DE" altLang="de-DE" sz="2400" b="0" i="1" dirty="0" smtClean="0">
              <a:solidFill>
                <a:schemeClr val="tx1"/>
              </a:solidFill>
              <a:latin typeface="Arial" charset="0"/>
              <a:cs typeface="Arial"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984448"/>
            <a:ext cx="560070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7934435"/>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6561" name="Text Box 4"/>
          <p:cNvSpPr txBox="1">
            <a:spLocks noChangeArrowheads="1"/>
          </p:cNvSpPr>
          <p:nvPr/>
        </p:nvSpPr>
        <p:spPr bwMode="auto">
          <a:xfrm>
            <a:off x="7740650" y="2708275"/>
            <a:ext cx="1295400" cy="523875"/>
          </a:xfrm>
          <a:prstGeom prst="rect">
            <a:avLst/>
          </a:prstGeom>
          <a:noFill/>
          <a:ln w="9525">
            <a:noFill/>
            <a:miter lim="800000"/>
            <a:headEnd/>
            <a:tailEnd/>
          </a:ln>
        </p:spPr>
        <p:txBody>
          <a:bodyPr>
            <a:spAutoFit/>
          </a:bodyPr>
          <a:lstStyle/>
          <a:p>
            <a:pPr marL="0" lvl="1">
              <a:buClr>
                <a:srgbClr val="800000"/>
              </a:buClr>
            </a:pPr>
            <a:r>
              <a:rPr lang="de-DE" altLang="de-DE" sz="1400" b="1"/>
              <a:t>MasterTab Dialog</a:t>
            </a:r>
            <a:endParaRPr lang="de-DE" altLang="de-DE" sz="1400" b="1" i="1"/>
          </a:p>
        </p:txBody>
      </p:sp>
      <p:sp>
        <p:nvSpPr>
          <p:cNvPr id="66562" name="Titel 1"/>
          <p:cNvSpPr>
            <a:spLocks noGrp="1"/>
          </p:cNvSpPr>
          <p:nvPr>
            <p:ph type="title" idx="4294967295"/>
          </p:nvPr>
        </p:nvSpPr>
        <p:spPr>
          <a:xfrm>
            <a:off x="395288" y="1052513"/>
            <a:ext cx="8353425" cy="385762"/>
          </a:xfrm>
        </p:spPr>
        <p:txBody>
          <a:bodyPr/>
          <a:lstStyle/>
          <a:p>
            <a:pPr eaLnBrk="1" hangingPunct="1"/>
            <a:r>
              <a:rPr lang="de-DE" altLang="de-DE" smtClean="0">
                <a:latin typeface="Arial" charset="0"/>
                <a:cs typeface="Arial" charset="0"/>
              </a:rPr>
              <a:t>Hauptfunktionen </a:t>
            </a:r>
            <a:r>
              <a:rPr lang="de-DE" altLang="de-DE" smtClean="0">
                <a:latin typeface="Arial" charset="0"/>
                <a:cs typeface="Arial" charset="0"/>
                <a:sym typeface="Wingdings" pitchFamily="2" charset="2"/>
              </a:rPr>
              <a:t> </a:t>
            </a:r>
            <a:r>
              <a:rPr lang="de-DE" altLang="de-DE" smtClean="0">
                <a:latin typeface="Arial" charset="0"/>
                <a:cs typeface="Arial" charset="0"/>
              </a:rPr>
              <a:t>Die PlexXMLBox </a:t>
            </a:r>
            <a:r>
              <a:rPr lang="de-DE" altLang="de-DE" smtClean="0">
                <a:latin typeface="Arial" charset="0"/>
                <a:cs typeface="Arial" charset="0"/>
                <a:sym typeface="Wingdings" pitchFamily="2" charset="2"/>
              </a:rPr>
              <a:t> </a:t>
            </a:r>
            <a:r>
              <a:rPr lang="de-DE" altLang="de-DE" i="1" smtClean="0">
                <a:latin typeface="Arial" charset="0"/>
                <a:cs typeface="Arial" charset="0"/>
              </a:rPr>
              <a:t>DialogBuilder</a:t>
            </a:r>
            <a:endParaRPr lang="de-DE" altLang="de-DE" smtClean="0">
              <a:latin typeface="Arial" charset="0"/>
              <a:cs typeface="Arial" charset="0"/>
            </a:endParaRPr>
          </a:p>
        </p:txBody>
      </p:sp>
      <p:pic>
        <p:nvPicPr>
          <p:cNvPr id="66563" name="Picture 2"/>
          <p:cNvPicPr>
            <a:picLocks noChangeAspect="1" noChangeArrowheads="1"/>
          </p:cNvPicPr>
          <p:nvPr/>
        </p:nvPicPr>
        <p:blipFill>
          <a:blip r:embed="rId3"/>
          <a:srcRect/>
          <a:stretch>
            <a:fillRect/>
          </a:stretch>
        </p:blipFill>
        <p:spPr bwMode="auto">
          <a:xfrm>
            <a:off x="468313" y="1412875"/>
            <a:ext cx="7162800" cy="4521200"/>
          </a:xfrm>
          <a:prstGeom prst="rect">
            <a:avLst/>
          </a:prstGeom>
          <a:noFill/>
          <a:ln w="9525">
            <a:noFill/>
            <a:miter lim="800000"/>
            <a:headEnd/>
            <a:tailEnd/>
          </a:ln>
        </p:spPr>
      </p:pic>
      <p:sp>
        <p:nvSpPr>
          <p:cNvPr id="7" name="Titel 1"/>
          <p:cNvSpPr>
            <a:spLocks/>
          </p:cNvSpPr>
          <p:nvPr/>
        </p:nvSpPr>
        <p:spPr bwMode="black">
          <a:xfrm>
            <a:off x="566044" y="333375"/>
            <a:ext cx="6880225" cy="385763"/>
          </a:xfrm>
          <a:prstGeom prst="rect">
            <a:avLst/>
          </a:prstGeom>
          <a:noFill/>
          <a:ln w="9525">
            <a:noFill/>
            <a:miter lim="800000"/>
            <a:headEnd/>
            <a:tailEnd/>
          </a:ln>
        </p:spPr>
        <p:txBody>
          <a:bodyPr lIns="0" tIns="0" rIns="0" bIns="0"/>
          <a:lstStyle/>
          <a:p>
            <a:pPr defTabSz="457200">
              <a:lnSpc>
                <a:spcPct val="90000"/>
              </a:lnSpc>
            </a:pPr>
            <a:r>
              <a:rPr lang="de-DE" sz="2600" dirty="0">
                <a:solidFill>
                  <a:schemeClr val="bg1"/>
                </a:solidFill>
                <a:latin typeface="Calibri" pitchFamily="34" charset="0"/>
                <a:ea typeface="FS Joey"/>
                <a:cs typeface="FS Joey"/>
              </a:rPr>
              <a:t>Different </a:t>
            </a:r>
            <a:r>
              <a:rPr lang="de-DE" sz="2600" dirty="0" err="1" smtClean="0">
                <a:solidFill>
                  <a:schemeClr val="bg1"/>
                </a:solidFill>
                <a:latin typeface="Calibri" pitchFamily="34" charset="0"/>
                <a:ea typeface="FS Joey"/>
                <a:cs typeface="FS Joey"/>
              </a:rPr>
              <a:t>aspects</a:t>
            </a:r>
            <a:r>
              <a:rPr lang="de-DE" sz="2600" dirty="0" smtClean="0">
                <a:solidFill>
                  <a:schemeClr val="bg1"/>
                </a:solidFill>
                <a:latin typeface="Calibri" pitchFamily="34" charset="0"/>
                <a:ea typeface="FS Joey"/>
                <a:cs typeface="FS Joey"/>
              </a:rPr>
              <a:t> </a:t>
            </a:r>
            <a:r>
              <a:rPr lang="de-DE" sz="2600" dirty="0" err="1">
                <a:solidFill>
                  <a:schemeClr val="bg1"/>
                </a:solidFill>
                <a:latin typeface="Calibri" pitchFamily="34" charset="0"/>
                <a:ea typeface="FS Joey"/>
                <a:cs typeface="FS Joey"/>
              </a:rPr>
              <a:t>of</a:t>
            </a:r>
            <a:r>
              <a:rPr lang="de-DE" sz="2600" dirty="0">
                <a:solidFill>
                  <a:schemeClr val="bg1"/>
                </a:solidFill>
                <a:latin typeface="Calibri" pitchFamily="34" charset="0"/>
                <a:ea typeface="FS Joey"/>
                <a:cs typeface="FS Joey"/>
              </a:rPr>
              <a:t> Tools4Plex</a:t>
            </a:r>
          </a:p>
        </p:txBody>
      </p:sp>
      <p:sp>
        <p:nvSpPr>
          <p:cNvPr id="8" name="Titel 1"/>
          <p:cNvSpPr txBox="1">
            <a:spLocks/>
          </p:cNvSpPr>
          <p:nvPr/>
        </p:nvSpPr>
        <p:spPr bwMode="black">
          <a:xfrm>
            <a:off x="566043" y="1052736"/>
            <a:ext cx="8353425" cy="3857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defTabSz="457200" rtl="0" eaLnBrk="0" fontAlgn="base" hangingPunct="0">
              <a:lnSpc>
                <a:spcPct val="90000"/>
              </a:lnSpc>
              <a:spcBef>
                <a:spcPct val="0"/>
              </a:spcBef>
              <a:spcAft>
                <a:spcPct val="0"/>
              </a:spcAft>
              <a:defRPr sz="2600" b="1" kern="1200">
                <a:solidFill>
                  <a:schemeClr val="bg1"/>
                </a:solidFill>
                <a:latin typeface="+mj-lt"/>
                <a:ea typeface="FS Joey"/>
                <a:cs typeface="FS Joey" pitchFamily="50" charset="0"/>
              </a:defRPr>
            </a:lvl1pPr>
            <a:lvl2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2pPr>
            <a:lvl3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3pPr>
            <a:lvl4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4pPr>
            <a:lvl5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5pPr>
            <a:lvl6pPr marL="4572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6pPr>
            <a:lvl7pPr marL="9144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7pPr>
            <a:lvl8pPr marL="13716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8pPr>
            <a:lvl9pPr marL="18288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9pPr>
          </a:lstStyle>
          <a:p>
            <a:pPr eaLnBrk="1" hangingPunct="1"/>
            <a:r>
              <a:rPr lang="de-DE" altLang="de-DE" sz="2400" b="0" dirty="0" smtClean="0">
                <a:solidFill>
                  <a:schemeClr val="tx1"/>
                </a:solidFill>
                <a:latin typeface="Arial" charset="0"/>
                <a:cs typeface="Arial" charset="0"/>
              </a:rPr>
              <a:t>Main </a:t>
            </a:r>
            <a:r>
              <a:rPr lang="de-DE" altLang="de-DE" sz="2400" b="0" dirty="0" err="1" smtClean="0">
                <a:solidFill>
                  <a:schemeClr val="tx1"/>
                </a:solidFill>
                <a:latin typeface="Arial" charset="0"/>
                <a:cs typeface="Arial" charset="0"/>
              </a:rPr>
              <a:t>processes</a:t>
            </a:r>
            <a:r>
              <a:rPr lang="de-DE" altLang="de-DE" sz="2400" b="0" dirty="0" smtClean="0">
                <a:solidFill>
                  <a:schemeClr val="tx1"/>
                </a:solidFill>
                <a:latin typeface="Arial" charset="0"/>
                <a:cs typeface="Arial" charset="0"/>
              </a:rPr>
              <a:t> </a:t>
            </a:r>
            <a:r>
              <a:rPr lang="de-DE" altLang="de-DE" sz="2400" b="0" dirty="0" smtClean="0">
                <a:solidFill>
                  <a:schemeClr val="tx1"/>
                </a:solidFill>
                <a:latin typeface="Arial" charset="0"/>
                <a:cs typeface="Arial" charset="0"/>
                <a:sym typeface="Wingdings" pitchFamily="2" charset="2"/>
              </a:rPr>
              <a:t> </a:t>
            </a:r>
            <a:r>
              <a:rPr lang="de-DE" altLang="de-DE" sz="2400" b="0" dirty="0" smtClean="0">
                <a:solidFill>
                  <a:schemeClr val="tx1"/>
                </a:solidFill>
                <a:latin typeface="Arial" charset="0"/>
                <a:cs typeface="Arial" charset="0"/>
              </a:rPr>
              <a:t>Menu PlexXML </a:t>
            </a:r>
            <a:r>
              <a:rPr lang="de-DE" altLang="de-DE" sz="2400" b="0" dirty="0" smtClean="0">
                <a:solidFill>
                  <a:schemeClr val="tx1"/>
                </a:solidFill>
                <a:latin typeface="Arial" charset="0"/>
                <a:cs typeface="Arial" charset="0"/>
                <a:sym typeface="Wingdings" pitchFamily="2" charset="2"/>
              </a:rPr>
              <a:t> </a:t>
            </a:r>
            <a:r>
              <a:rPr lang="de-DE" altLang="de-DE" sz="2400" b="0" i="1" dirty="0" err="1" smtClean="0">
                <a:solidFill>
                  <a:schemeClr val="tx1"/>
                </a:solidFill>
                <a:latin typeface="Arial" charset="0"/>
                <a:cs typeface="Arial" charset="0"/>
                <a:sym typeface="Wingdings" pitchFamily="2" charset="2"/>
              </a:rPr>
              <a:t>DialogBuilder</a:t>
            </a:r>
            <a:endParaRPr lang="de-DE" altLang="de-DE" sz="2400" b="0" i="1" dirty="0" smtClean="0">
              <a:solidFill>
                <a:schemeClr val="tx1"/>
              </a:solidFill>
              <a:latin typeface="Arial" charset="0"/>
              <a:cs typeface="Arial" charset="0"/>
            </a:endParaRPr>
          </a:p>
        </p:txBody>
      </p:sp>
    </p:spTree>
    <p:extLst>
      <p:ext uri="{BB962C8B-B14F-4D97-AF65-F5344CB8AC3E}">
        <p14:creationId xmlns:p14="http://schemas.microsoft.com/office/powerpoint/2010/main" val="402863769"/>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8609" name="Text Box 3"/>
          <p:cNvSpPr txBox="1">
            <a:spLocks noChangeArrowheads="1"/>
          </p:cNvSpPr>
          <p:nvPr/>
        </p:nvSpPr>
        <p:spPr bwMode="auto">
          <a:xfrm>
            <a:off x="323850" y="971550"/>
            <a:ext cx="7632700" cy="369888"/>
          </a:xfrm>
          <a:prstGeom prst="rect">
            <a:avLst/>
          </a:prstGeom>
          <a:noFill/>
          <a:ln w="9525">
            <a:noFill/>
            <a:miter lim="800000"/>
            <a:headEnd/>
            <a:tailEnd/>
          </a:ln>
        </p:spPr>
        <p:txBody>
          <a:bodyPr>
            <a:spAutoFit/>
          </a:bodyPr>
          <a:lstStyle/>
          <a:p>
            <a:r>
              <a:rPr lang="de-DE" altLang="de-DE" b="1" dirty="0"/>
              <a:t>PlexXML </a:t>
            </a:r>
            <a:r>
              <a:rPr lang="de-DE" altLang="de-DE" b="1" dirty="0" err="1" smtClean="0"/>
              <a:t>offers</a:t>
            </a:r>
            <a:r>
              <a:rPr lang="de-DE" altLang="de-DE" b="1" dirty="0" smtClean="0"/>
              <a:t> </a:t>
            </a:r>
            <a:r>
              <a:rPr lang="de-DE" altLang="de-DE" b="1" dirty="0" err="1" smtClean="0"/>
              <a:t>multi</a:t>
            </a:r>
            <a:r>
              <a:rPr lang="de-DE" altLang="de-DE" b="1" dirty="0" smtClean="0"/>
              <a:t> </a:t>
            </a:r>
            <a:r>
              <a:rPr lang="de-DE" altLang="de-DE" b="1" dirty="0" err="1" smtClean="0"/>
              <a:t>language</a:t>
            </a:r>
            <a:r>
              <a:rPr lang="de-DE" altLang="de-DE" b="1" dirty="0" smtClean="0"/>
              <a:t> </a:t>
            </a:r>
            <a:r>
              <a:rPr lang="de-DE" altLang="de-DE" b="1" dirty="0" err="1" smtClean="0"/>
              <a:t>support</a:t>
            </a:r>
            <a:r>
              <a:rPr lang="de-DE" altLang="de-DE" b="1" dirty="0" smtClean="0"/>
              <a:t> </a:t>
            </a:r>
            <a:r>
              <a:rPr lang="de-DE" altLang="de-DE" b="1" dirty="0" err="1" smtClean="0"/>
              <a:t>easily</a:t>
            </a:r>
            <a:endParaRPr lang="de-DE" altLang="de-DE" dirty="0"/>
          </a:p>
        </p:txBody>
      </p:sp>
      <p:pic>
        <p:nvPicPr>
          <p:cNvPr id="25603" name="Picture 10"/>
          <p:cNvPicPr>
            <a:picLocks noChangeAspect="1" noChangeArrowheads="1"/>
          </p:cNvPicPr>
          <p:nvPr/>
        </p:nvPicPr>
        <p:blipFill>
          <a:blip r:embed="rId3"/>
          <a:srcRect/>
          <a:stretch>
            <a:fillRect/>
          </a:stretch>
        </p:blipFill>
        <p:spPr bwMode="auto">
          <a:xfrm>
            <a:off x="423863" y="1438275"/>
            <a:ext cx="6970712" cy="4752975"/>
          </a:xfrm>
          <a:prstGeom prst="rect">
            <a:avLst/>
          </a:prstGeom>
          <a:noFill/>
          <a:ln>
            <a:noFill/>
          </a:ln>
          <a:effectLst>
            <a:outerShdw dist="35921" dir="2700000" algn="ctr" rotWithShape="0">
              <a:schemeClr val="bg2"/>
            </a:outerShdw>
          </a:effectLst>
          <a:extLst/>
        </p:spPr>
      </p:pic>
      <p:sp useBgFill="1">
        <p:nvSpPr>
          <p:cNvPr id="23557" name="Textfeld 3"/>
          <p:cNvSpPr txBox="1">
            <a:spLocks noChangeArrowheads="1"/>
          </p:cNvSpPr>
          <p:nvPr/>
        </p:nvSpPr>
        <p:spPr bwMode="auto">
          <a:xfrm>
            <a:off x="4989487" y="2276872"/>
            <a:ext cx="3168327" cy="1600438"/>
          </a:xfrm>
          <a:prstGeom prst="rect">
            <a:avLst/>
          </a:prstGeom>
          <a:ln>
            <a:noFill/>
          </a:ln>
          <a:effectLst>
            <a:glow rad="139700">
              <a:srgbClr val="002060">
                <a:alpha val="40000"/>
              </a:srgbClr>
            </a:glow>
          </a:effectLs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de-DE" sz="1400" dirty="0" smtClean="0"/>
              <a:t>All </a:t>
            </a:r>
            <a:r>
              <a:rPr lang="de-DE" sz="1400" dirty="0" err="1" smtClean="0"/>
              <a:t>text</a:t>
            </a:r>
            <a:r>
              <a:rPr lang="de-DE" sz="1400" dirty="0" smtClean="0"/>
              <a:t> </a:t>
            </a:r>
            <a:r>
              <a:rPr lang="de-DE" sz="1400" dirty="0" err="1" smtClean="0"/>
              <a:t>elements</a:t>
            </a:r>
            <a:r>
              <a:rPr lang="de-DE" sz="1400" dirty="0" smtClean="0"/>
              <a:t> in a </a:t>
            </a:r>
            <a:r>
              <a:rPr lang="de-DE" sz="1400" dirty="0" err="1" smtClean="0"/>
              <a:t>panel</a:t>
            </a:r>
            <a:r>
              <a:rPr lang="de-DE" sz="1400" dirty="0" smtClean="0"/>
              <a:t> </a:t>
            </a:r>
            <a:r>
              <a:rPr lang="de-DE" sz="1400" dirty="0" err="1" smtClean="0"/>
              <a:t>can</a:t>
            </a:r>
            <a:r>
              <a:rPr lang="de-DE" sz="1400" dirty="0" smtClean="0"/>
              <a:t> </a:t>
            </a:r>
            <a:r>
              <a:rPr lang="de-DE" sz="1400" dirty="0" err="1" smtClean="0"/>
              <a:t>be</a:t>
            </a:r>
            <a:r>
              <a:rPr lang="de-DE" sz="1400" dirty="0" smtClean="0"/>
              <a:t> </a:t>
            </a:r>
            <a:r>
              <a:rPr lang="de-DE" sz="1400" dirty="0" err="1" smtClean="0"/>
              <a:t>shown</a:t>
            </a:r>
            <a:r>
              <a:rPr lang="de-DE" sz="1400" dirty="0" smtClean="0"/>
              <a:t> in different </a:t>
            </a:r>
            <a:r>
              <a:rPr lang="de-DE" sz="1400" dirty="0" err="1" smtClean="0"/>
              <a:t>languages</a:t>
            </a:r>
            <a:r>
              <a:rPr lang="de-DE" sz="1400" dirty="0" smtClean="0"/>
              <a:t>, </a:t>
            </a:r>
            <a:r>
              <a:rPr lang="de-DE" sz="1400" dirty="0" err="1" smtClean="0"/>
              <a:t>as</a:t>
            </a:r>
            <a:r>
              <a:rPr lang="de-DE" sz="1400" dirty="0" smtClean="0"/>
              <a:t> </a:t>
            </a:r>
            <a:r>
              <a:rPr lang="de-DE" sz="1400" dirty="0" err="1" smtClean="0"/>
              <a:t>long</a:t>
            </a:r>
            <a:r>
              <a:rPr lang="de-DE" sz="1400" dirty="0" smtClean="0"/>
              <a:t> </a:t>
            </a:r>
            <a:r>
              <a:rPr lang="de-DE" sz="1400" dirty="0" err="1" smtClean="0"/>
              <a:t>as</a:t>
            </a:r>
            <a:r>
              <a:rPr lang="de-DE" sz="1400" dirty="0" smtClean="0"/>
              <a:t> </a:t>
            </a:r>
            <a:r>
              <a:rPr lang="de-DE" sz="1400" dirty="0" err="1" smtClean="0"/>
              <a:t>they</a:t>
            </a:r>
            <a:r>
              <a:rPr lang="de-DE" sz="1400" dirty="0" smtClean="0"/>
              <a:t> </a:t>
            </a:r>
            <a:r>
              <a:rPr lang="de-DE" sz="1400" dirty="0" err="1" smtClean="0"/>
              <a:t>were</a:t>
            </a:r>
            <a:r>
              <a:rPr lang="de-DE" sz="1400" dirty="0" smtClean="0"/>
              <a:t> </a:t>
            </a:r>
            <a:r>
              <a:rPr lang="de-DE" sz="1400" dirty="0" err="1" smtClean="0"/>
              <a:t>found</a:t>
            </a:r>
            <a:r>
              <a:rPr lang="de-DE" sz="1400" dirty="0" smtClean="0"/>
              <a:t> in </a:t>
            </a:r>
            <a:r>
              <a:rPr lang="de-DE" sz="1400" dirty="0" err="1" smtClean="0"/>
              <a:t>the</a:t>
            </a:r>
            <a:r>
              <a:rPr lang="de-DE" sz="1400" dirty="0" smtClean="0"/>
              <a:t> </a:t>
            </a:r>
            <a:r>
              <a:rPr lang="de-DE" sz="1400" dirty="0" err="1" smtClean="0"/>
              <a:t>dictionary</a:t>
            </a:r>
            <a:r>
              <a:rPr lang="de-DE" sz="1400" dirty="0" smtClean="0"/>
              <a:t>.</a:t>
            </a:r>
          </a:p>
          <a:p>
            <a:pPr eaLnBrk="1" hangingPunct="1">
              <a:defRPr/>
            </a:pPr>
            <a:endParaRPr lang="de-DE" sz="1400" dirty="0"/>
          </a:p>
          <a:p>
            <a:pPr eaLnBrk="1" hangingPunct="1">
              <a:defRPr/>
            </a:pPr>
            <a:r>
              <a:rPr lang="de-DE" sz="1400" dirty="0" smtClean="0"/>
              <a:t>This </a:t>
            </a:r>
            <a:r>
              <a:rPr lang="de-DE" sz="1400" dirty="0" err="1" smtClean="0"/>
              <a:t>depends</a:t>
            </a:r>
            <a:r>
              <a:rPr lang="de-DE" sz="1400" dirty="0" smtClean="0"/>
              <a:t> on </a:t>
            </a:r>
            <a:r>
              <a:rPr lang="de-DE" sz="1400" dirty="0" err="1" smtClean="0"/>
              <a:t>the</a:t>
            </a:r>
            <a:r>
              <a:rPr lang="de-DE" sz="1400" dirty="0" smtClean="0"/>
              <a:t> </a:t>
            </a:r>
            <a:r>
              <a:rPr lang="de-DE" sz="1400" dirty="0" err="1" smtClean="0"/>
              <a:t>user</a:t>
            </a:r>
            <a:r>
              <a:rPr lang="de-DE" sz="1400" dirty="0" smtClean="0"/>
              <a:t> </a:t>
            </a:r>
            <a:r>
              <a:rPr lang="de-DE" sz="1400" dirty="0" err="1" smtClean="0"/>
              <a:t>that</a:t>
            </a:r>
            <a:r>
              <a:rPr lang="de-DE" sz="1400" dirty="0" smtClean="0"/>
              <a:t> </a:t>
            </a:r>
            <a:r>
              <a:rPr lang="de-DE" sz="1400" dirty="0" err="1" smtClean="0"/>
              <a:t>is</a:t>
            </a:r>
            <a:r>
              <a:rPr lang="de-DE" sz="1400" dirty="0" smtClean="0"/>
              <a:t> </a:t>
            </a:r>
            <a:r>
              <a:rPr lang="de-DE" sz="1400" dirty="0" err="1" smtClean="0"/>
              <a:t>logged</a:t>
            </a:r>
            <a:r>
              <a:rPr lang="de-DE" sz="1400" dirty="0" smtClean="0"/>
              <a:t> in </a:t>
            </a:r>
            <a:r>
              <a:rPr lang="de-DE" sz="1400" dirty="0" err="1" smtClean="0"/>
              <a:t>and</a:t>
            </a:r>
            <a:r>
              <a:rPr lang="de-DE" sz="1400" dirty="0" smtClean="0"/>
              <a:t> </a:t>
            </a:r>
            <a:r>
              <a:rPr lang="de-DE" sz="1400" dirty="0" err="1" smtClean="0"/>
              <a:t>the</a:t>
            </a:r>
            <a:r>
              <a:rPr lang="de-DE" sz="1400" dirty="0" smtClean="0"/>
              <a:t> </a:t>
            </a:r>
            <a:r>
              <a:rPr lang="de-DE" sz="1400" dirty="0" err="1" smtClean="0"/>
              <a:t>language</a:t>
            </a:r>
            <a:r>
              <a:rPr lang="de-DE" sz="1400" dirty="0" smtClean="0"/>
              <a:t> </a:t>
            </a:r>
            <a:r>
              <a:rPr lang="de-DE" sz="1400" dirty="0" err="1" smtClean="0"/>
              <a:t>selected</a:t>
            </a:r>
            <a:r>
              <a:rPr lang="de-DE" sz="1400" dirty="0" smtClean="0"/>
              <a:t> </a:t>
            </a:r>
            <a:r>
              <a:rPr lang="de-DE" sz="1400" dirty="0" err="1" smtClean="0"/>
              <a:t>for</a:t>
            </a:r>
            <a:r>
              <a:rPr lang="de-DE" sz="1400" dirty="0" smtClean="0"/>
              <a:t> </a:t>
            </a:r>
            <a:r>
              <a:rPr lang="de-DE" sz="1400" dirty="0" err="1" smtClean="0"/>
              <a:t>him</a:t>
            </a:r>
            <a:r>
              <a:rPr lang="de-DE" sz="1400" dirty="0" smtClean="0"/>
              <a:t>.</a:t>
            </a:r>
          </a:p>
        </p:txBody>
      </p:sp>
      <p:pic>
        <p:nvPicPr>
          <p:cNvPr id="23558" name="Picture 6"/>
          <p:cNvPicPr>
            <a:picLocks noChangeAspect="1" noChangeArrowheads="1"/>
          </p:cNvPicPr>
          <p:nvPr/>
        </p:nvPicPr>
        <p:blipFill>
          <a:blip r:embed="rId4">
            <a:extLst/>
          </a:blip>
          <a:srcRect/>
          <a:stretch>
            <a:fillRect/>
          </a:stretch>
        </p:blipFill>
        <p:spPr bwMode="auto">
          <a:xfrm>
            <a:off x="3395314" y="3976836"/>
            <a:ext cx="4762500" cy="2476500"/>
          </a:xfrm>
          <a:prstGeom prst="rect">
            <a:avLst/>
          </a:prstGeom>
          <a:noFill/>
          <a:ln>
            <a:noFill/>
          </a:ln>
          <a:effectLst>
            <a:glow rad="101600">
              <a:schemeClr val="accent2">
                <a:lumMod val="50000"/>
                <a:alpha val="60000"/>
              </a:schemeClr>
            </a:glow>
            <a:outerShdw dist="35921" dir="2700000" algn="ctr" rotWithShape="0">
              <a:schemeClr val="bg2"/>
            </a:outerShdw>
          </a:effectLst>
          <a:extLst/>
        </p:spPr>
      </p:pic>
    </p:spTree>
    <p:extLst>
      <p:ext uri="{BB962C8B-B14F-4D97-AF65-F5344CB8AC3E}">
        <p14:creationId xmlns:p14="http://schemas.microsoft.com/office/powerpoint/2010/main" val="588555279"/>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0657" name="Text Box 5"/>
          <p:cNvSpPr txBox="1">
            <a:spLocks noChangeArrowheads="1"/>
          </p:cNvSpPr>
          <p:nvPr/>
        </p:nvSpPr>
        <p:spPr bwMode="auto">
          <a:xfrm>
            <a:off x="395288" y="2940050"/>
            <a:ext cx="8426450" cy="1568450"/>
          </a:xfrm>
          <a:prstGeom prst="rect">
            <a:avLst/>
          </a:prstGeom>
          <a:noFill/>
          <a:ln w="9525">
            <a:noFill/>
            <a:miter lim="800000"/>
            <a:headEnd/>
            <a:tailEnd/>
          </a:ln>
        </p:spPr>
        <p:txBody>
          <a:bodyPr>
            <a:spAutoFit/>
          </a:bodyPr>
          <a:lstStyle/>
          <a:p>
            <a:pPr algn="ctr">
              <a:buClr>
                <a:srgbClr val="800000"/>
              </a:buClr>
            </a:pPr>
            <a:r>
              <a:rPr lang="de-DE" altLang="de-DE" sz="9600" dirty="0" smtClean="0"/>
              <a:t>DEMO</a:t>
            </a:r>
            <a:endParaRPr lang="de-DE" altLang="de-DE" sz="9600" dirty="0"/>
          </a:p>
        </p:txBody>
      </p:sp>
      <p:sp>
        <p:nvSpPr>
          <p:cNvPr id="70658" name="Titel 1"/>
          <p:cNvSpPr>
            <a:spLocks noGrp="1"/>
          </p:cNvSpPr>
          <p:nvPr>
            <p:ph type="title" idx="4294967295"/>
          </p:nvPr>
        </p:nvSpPr>
        <p:spPr>
          <a:xfrm>
            <a:off x="395288" y="1052513"/>
            <a:ext cx="8353425" cy="385762"/>
          </a:xfrm>
        </p:spPr>
        <p:txBody>
          <a:bodyPr/>
          <a:lstStyle/>
          <a:p>
            <a:pPr eaLnBrk="1" hangingPunct="1"/>
            <a:r>
              <a:rPr lang="de-DE" altLang="de-DE" smtClean="0">
                <a:latin typeface="Arial" charset="0"/>
                <a:cs typeface="Arial" charset="0"/>
              </a:rPr>
              <a:t>Hauptfunktionen </a:t>
            </a:r>
            <a:r>
              <a:rPr lang="de-DE" altLang="de-DE" smtClean="0">
                <a:latin typeface="Arial" charset="0"/>
                <a:cs typeface="Arial" charset="0"/>
                <a:sym typeface="Wingdings" pitchFamily="2" charset="2"/>
              </a:rPr>
              <a:t> </a:t>
            </a:r>
            <a:r>
              <a:rPr lang="de-DE" altLang="de-DE" smtClean="0">
                <a:latin typeface="Arial" charset="0"/>
                <a:cs typeface="Arial" charset="0"/>
              </a:rPr>
              <a:t>Die PlexXMLBox </a:t>
            </a:r>
          </a:p>
        </p:txBody>
      </p:sp>
      <p:sp>
        <p:nvSpPr>
          <p:cNvPr id="5" name="Titel 1"/>
          <p:cNvSpPr>
            <a:spLocks/>
          </p:cNvSpPr>
          <p:nvPr/>
        </p:nvSpPr>
        <p:spPr bwMode="black">
          <a:xfrm>
            <a:off x="566044" y="333375"/>
            <a:ext cx="6880225" cy="385763"/>
          </a:xfrm>
          <a:prstGeom prst="rect">
            <a:avLst/>
          </a:prstGeom>
          <a:noFill/>
          <a:ln w="9525">
            <a:noFill/>
            <a:miter lim="800000"/>
            <a:headEnd/>
            <a:tailEnd/>
          </a:ln>
        </p:spPr>
        <p:txBody>
          <a:bodyPr lIns="0" tIns="0" rIns="0" bIns="0"/>
          <a:lstStyle/>
          <a:p>
            <a:pPr defTabSz="457200">
              <a:lnSpc>
                <a:spcPct val="90000"/>
              </a:lnSpc>
            </a:pPr>
            <a:r>
              <a:rPr lang="de-DE" sz="2600" dirty="0">
                <a:solidFill>
                  <a:schemeClr val="bg1"/>
                </a:solidFill>
                <a:latin typeface="Calibri" pitchFamily="34" charset="0"/>
                <a:ea typeface="FS Joey"/>
                <a:cs typeface="FS Joey"/>
              </a:rPr>
              <a:t>Different </a:t>
            </a:r>
            <a:r>
              <a:rPr lang="de-DE" sz="2600" dirty="0" err="1" smtClean="0">
                <a:solidFill>
                  <a:schemeClr val="bg1"/>
                </a:solidFill>
                <a:latin typeface="Calibri" pitchFamily="34" charset="0"/>
                <a:ea typeface="FS Joey"/>
                <a:cs typeface="FS Joey"/>
              </a:rPr>
              <a:t>aspects</a:t>
            </a:r>
            <a:r>
              <a:rPr lang="de-DE" sz="2600" dirty="0" smtClean="0">
                <a:solidFill>
                  <a:schemeClr val="bg1"/>
                </a:solidFill>
                <a:latin typeface="Calibri" pitchFamily="34" charset="0"/>
                <a:ea typeface="FS Joey"/>
                <a:cs typeface="FS Joey"/>
              </a:rPr>
              <a:t> </a:t>
            </a:r>
            <a:r>
              <a:rPr lang="de-DE" sz="2600" dirty="0" err="1">
                <a:solidFill>
                  <a:schemeClr val="bg1"/>
                </a:solidFill>
                <a:latin typeface="Calibri" pitchFamily="34" charset="0"/>
                <a:ea typeface="FS Joey"/>
                <a:cs typeface="FS Joey"/>
              </a:rPr>
              <a:t>of</a:t>
            </a:r>
            <a:r>
              <a:rPr lang="de-DE" sz="2600" dirty="0">
                <a:solidFill>
                  <a:schemeClr val="bg1"/>
                </a:solidFill>
                <a:latin typeface="Calibri" pitchFamily="34" charset="0"/>
                <a:ea typeface="FS Joey"/>
                <a:cs typeface="FS Joey"/>
              </a:rPr>
              <a:t> Tools4Plex</a:t>
            </a:r>
          </a:p>
        </p:txBody>
      </p:sp>
      <p:sp>
        <p:nvSpPr>
          <p:cNvPr id="6" name="Titel 1"/>
          <p:cNvSpPr txBox="1">
            <a:spLocks/>
          </p:cNvSpPr>
          <p:nvPr/>
        </p:nvSpPr>
        <p:spPr bwMode="black">
          <a:xfrm>
            <a:off x="566043" y="1052736"/>
            <a:ext cx="8353425" cy="3857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defTabSz="457200" rtl="0" eaLnBrk="0" fontAlgn="base" hangingPunct="0">
              <a:lnSpc>
                <a:spcPct val="90000"/>
              </a:lnSpc>
              <a:spcBef>
                <a:spcPct val="0"/>
              </a:spcBef>
              <a:spcAft>
                <a:spcPct val="0"/>
              </a:spcAft>
              <a:defRPr sz="2600" b="1" kern="1200">
                <a:solidFill>
                  <a:schemeClr val="bg1"/>
                </a:solidFill>
                <a:latin typeface="+mj-lt"/>
                <a:ea typeface="FS Joey"/>
                <a:cs typeface="FS Joey" pitchFamily="50" charset="0"/>
              </a:defRPr>
            </a:lvl1pPr>
            <a:lvl2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2pPr>
            <a:lvl3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3pPr>
            <a:lvl4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4pPr>
            <a:lvl5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5pPr>
            <a:lvl6pPr marL="4572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6pPr>
            <a:lvl7pPr marL="9144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7pPr>
            <a:lvl8pPr marL="13716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8pPr>
            <a:lvl9pPr marL="18288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9pPr>
          </a:lstStyle>
          <a:p>
            <a:pPr eaLnBrk="1" hangingPunct="1"/>
            <a:r>
              <a:rPr lang="de-DE" altLang="de-DE" sz="2400" b="0" dirty="0" smtClean="0">
                <a:solidFill>
                  <a:schemeClr val="tx1"/>
                </a:solidFill>
                <a:latin typeface="Arial" charset="0"/>
                <a:cs typeface="Arial" charset="0"/>
              </a:rPr>
              <a:t>Main </a:t>
            </a:r>
            <a:r>
              <a:rPr lang="de-DE" altLang="de-DE" sz="2400" b="0" dirty="0" err="1" smtClean="0">
                <a:solidFill>
                  <a:schemeClr val="tx1"/>
                </a:solidFill>
                <a:latin typeface="Arial" charset="0"/>
                <a:cs typeface="Arial" charset="0"/>
              </a:rPr>
              <a:t>processes</a:t>
            </a:r>
            <a:r>
              <a:rPr lang="de-DE" altLang="de-DE" sz="2400" b="0" dirty="0" smtClean="0">
                <a:solidFill>
                  <a:schemeClr val="tx1"/>
                </a:solidFill>
                <a:latin typeface="Arial" charset="0"/>
                <a:cs typeface="Arial" charset="0"/>
              </a:rPr>
              <a:t> </a:t>
            </a:r>
            <a:r>
              <a:rPr lang="de-DE" altLang="de-DE" sz="2400" b="0" dirty="0" smtClean="0">
                <a:solidFill>
                  <a:schemeClr val="tx1"/>
                </a:solidFill>
                <a:latin typeface="Arial" charset="0"/>
                <a:cs typeface="Arial" charset="0"/>
                <a:sym typeface="Wingdings" pitchFamily="2" charset="2"/>
              </a:rPr>
              <a:t> </a:t>
            </a:r>
            <a:r>
              <a:rPr lang="de-DE" altLang="de-DE" sz="2400" b="0" dirty="0" smtClean="0">
                <a:solidFill>
                  <a:schemeClr val="tx1"/>
                </a:solidFill>
                <a:latin typeface="Arial" charset="0"/>
                <a:cs typeface="Arial" charset="0"/>
              </a:rPr>
              <a:t>Menu PlexXML </a:t>
            </a:r>
            <a:r>
              <a:rPr lang="de-DE" altLang="de-DE" sz="2400" b="0" dirty="0" smtClean="0">
                <a:solidFill>
                  <a:schemeClr val="tx1"/>
                </a:solidFill>
                <a:latin typeface="Arial" charset="0"/>
                <a:cs typeface="Arial" charset="0"/>
                <a:sym typeface="Wingdings" pitchFamily="2" charset="2"/>
              </a:rPr>
              <a:t> </a:t>
            </a:r>
            <a:r>
              <a:rPr lang="de-DE" altLang="de-DE" sz="2400" b="0" i="1" dirty="0" err="1" smtClean="0">
                <a:solidFill>
                  <a:schemeClr val="tx1"/>
                </a:solidFill>
                <a:latin typeface="Arial" charset="0"/>
                <a:cs typeface="Arial" charset="0"/>
                <a:sym typeface="Wingdings" pitchFamily="2" charset="2"/>
              </a:rPr>
              <a:t>DialogBuilder</a:t>
            </a:r>
            <a:endParaRPr lang="de-DE" altLang="de-DE" sz="2400" b="0" i="1" dirty="0" smtClean="0">
              <a:solidFill>
                <a:schemeClr val="tx1"/>
              </a:solidFill>
              <a:latin typeface="Arial" charset="0"/>
              <a:cs typeface="Arial" charset="0"/>
            </a:endParaRPr>
          </a:p>
        </p:txBody>
      </p:sp>
    </p:spTree>
    <p:extLst>
      <p:ext uri="{BB962C8B-B14F-4D97-AF65-F5344CB8AC3E}">
        <p14:creationId xmlns:p14="http://schemas.microsoft.com/office/powerpoint/2010/main" val="2275288216"/>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0658" name="Titel 1"/>
          <p:cNvSpPr>
            <a:spLocks noGrp="1"/>
          </p:cNvSpPr>
          <p:nvPr>
            <p:ph type="title" idx="4294967295"/>
          </p:nvPr>
        </p:nvSpPr>
        <p:spPr>
          <a:xfrm>
            <a:off x="395288" y="1052513"/>
            <a:ext cx="8353425" cy="385762"/>
          </a:xfrm>
        </p:spPr>
        <p:txBody>
          <a:bodyPr/>
          <a:lstStyle/>
          <a:p>
            <a:pPr eaLnBrk="1" hangingPunct="1"/>
            <a:r>
              <a:rPr lang="de-DE" altLang="de-DE" smtClean="0">
                <a:latin typeface="Arial" charset="0"/>
                <a:cs typeface="Arial" charset="0"/>
              </a:rPr>
              <a:t>Hauptfunktionen </a:t>
            </a:r>
            <a:r>
              <a:rPr lang="de-DE" altLang="de-DE" smtClean="0">
                <a:latin typeface="Arial" charset="0"/>
                <a:cs typeface="Arial" charset="0"/>
                <a:sym typeface="Wingdings" pitchFamily="2" charset="2"/>
              </a:rPr>
              <a:t> </a:t>
            </a:r>
            <a:r>
              <a:rPr lang="de-DE" altLang="de-DE" smtClean="0">
                <a:latin typeface="Arial" charset="0"/>
                <a:cs typeface="Arial" charset="0"/>
              </a:rPr>
              <a:t>Die PlexXMLBox </a:t>
            </a:r>
          </a:p>
        </p:txBody>
      </p:sp>
      <p:sp>
        <p:nvSpPr>
          <p:cNvPr id="5" name="Titel 1"/>
          <p:cNvSpPr>
            <a:spLocks/>
          </p:cNvSpPr>
          <p:nvPr/>
        </p:nvSpPr>
        <p:spPr bwMode="black">
          <a:xfrm>
            <a:off x="566044" y="333375"/>
            <a:ext cx="6880225" cy="385763"/>
          </a:xfrm>
          <a:prstGeom prst="rect">
            <a:avLst/>
          </a:prstGeom>
          <a:noFill/>
          <a:ln w="9525">
            <a:noFill/>
            <a:miter lim="800000"/>
            <a:headEnd/>
            <a:tailEnd/>
          </a:ln>
        </p:spPr>
        <p:txBody>
          <a:bodyPr lIns="0" tIns="0" rIns="0" bIns="0"/>
          <a:lstStyle/>
          <a:p>
            <a:pPr defTabSz="457200">
              <a:lnSpc>
                <a:spcPct val="90000"/>
              </a:lnSpc>
            </a:pPr>
            <a:r>
              <a:rPr lang="de-DE" sz="2600" dirty="0">
                <a:solidFill>
                  <a:schemeClr val="bg1"/>
                </a:solidFill>
                <a:latin typeface="Calibri" pitchFamily="34" charset="0"/>
                <a:ea typeface="FS Joey"/>
                <a:cs typeface="FS Joey"/>
              </a:rPr>
              <a:t>Different </a:t>
            </a:r>
            <a:r>
              <a:rPr lang="de-DE" sz="2600" dirty="0" err="1" smtClean="0">
                <a:solidFill>
                  <a:schemeClr val="bg1"/>
                </a:solidFill>
                <a:latin typeface="Calibri" pitchFamily="34" charset="0"/>
                <a:ea typeface="FS Joey"/>
                <a:cs typeface="FS Joey"/>
              </a:rPr>
              <a:t>aspects</a:t>
            </a:r>
            <a:r>
              <a:rPr lang="de-DE" sz="2600" dirty="0" smtClean="0">
                <a:solidFill>
                  <a:schemeClr val="bg1"/>
                </a:solidFill>
                <a:latin typeface="Calibri" pitchFamily="34" charset="0"/>
                <a:ea typeface="FS Joey"/>
                <a:cs typeface="FS Joey"/>
              </a:rPr>
              <a:t> </a:t>
            </a:r>
            <a:r>
              <a:rPr lang="de-DE" sz="2600" dirty="0" err="1">
                <a:solidFill>
                  <a:schemeClr val="bg1"/>
                </a:solidFill>
                <a:latin typeface="Calibri" pitchFamily="34" charset="0"/>
                <a:ea typeface="FS Joey"/>
                <a:cs typeface="FS Joey"/>
              </a:rPr>
              <a:t>of</a:t>
            </a:r>
            <a:r>
              <a:rPr lang="de-DE" sz="2600" dirty="0">
                <a:solidFill>
                  <a:schemeClr val="bg1"/>
                </a:solidFill>
                <a:latin typeface="Calibri" pitchFamily="34" charset="0"/>
                <a:ea typeface="FS Joey"/>
                <a:cs typeface="FS Joey"/>
              </a:rPr>
              <a:t> Tools4Plex</a:t>
            </a:r>
          </a:p>
        </p:txBody>
      </p:sp>
      <p:sp>
        <p:nvSpPr>
          <p:cNvPr id="6" name="Titel 1"/>
          <p:cNvSpPr txBox="1">
            <a:spLocks/>
          </p:cNvSpPr>
          <p:nvPr/>
        </p:nvSpPr>
        <p:spPr bwMode="black">
          <a:xfrm>
            <a:off x="566043" y="1052736"/>
            <a:ext cx="8353425" cy="3857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defTabSz="457200" rtl="0" eaLnBrk="0" fontAlgn="base" hangingPunct="0">
              <a:lnSpc>
                <a:spcPct val="90000"/>
              </a:lnSpc>
              <a:spcBef>
                <a:spcPct val="0"/>
              </a:spcBef>
              <a:spcAft>
                <a:spcPct val="0"/>
              </a:spcAft>
              <a:defRPr sz="2600" b="1" kern="1200">
                <a:solidFill>
                  <a:schemeClr val="bg1"/>
                </a:solidFill>
                <a:latin typeface="+mj-lt"/>
                <a:ea typeface="FS Joey"/>
                <a:cs typeface="FS Joey" pitchFamily="50" charset="0"/>
              </a:defRPr>
            </a:lvl1pPr>
            <a:lvl2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2pPr>
            <a:lvl3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3pPr>
            <a:lvl4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4pPr>
            <a:lvl5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5pPr>
            <a:lvl6pPr marL="4572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6pPr>
            <a:lvl7pPr marL="9144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7pPr>
            <a:lvl8pPr marL="13716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8pPr>
            <a:lvl9pPr marL="18288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9pPr>
          </a:lstStyle>
          <a:p>
            <a:pPr eaLnBrk="1" hangingPunct="1"/>
            <a:r>
              <a:rPr lang="de-DE" altLang="de-DE" sz="2400" b="0" dirty="0" smtClean="0">
                <a:solidFill>
                  <a:schemeClr val="tx1"/>
                </a:solidFill>
                <a:latin typeface="Arial" charset="0"/>
                <a:cs typeface="Arial" charset="0"/>
              </a:rPr>
              <a:t>Main </a:t>
            </a:r>
            <a:r>
              <a:rPr lang="de-DE" altLang="de-DE" sz="2400" b="0" dirty="0" err="1" smtClean="0">
                <a:solidFill>
                  <a:schemeClr val="tx1"/>
                </a:solidFill>
                <a:latin typeface="Arial" charset="0"/>
                <a:cs typeface="Arial" charset="0"/>
              </a:rPr>
              <a:t>processes</a:t>
            </a:r>
            <a:r>
              <a:rPr lang="de-DE" altLang="de-DE" sz="2400" b="0" dirty="0" smtClean="0">
                <a:solidFill>
                  <a:schemeClr val="tx1"/>
                </a:solidFill>
                <a:latin typeface="Arial" charset="0"/>
                <a:cs typeface="Arial" charset="0"/>
              </a:rPr>
              <a:t> </a:t>
            </a:r>
            <a:r>
              <a:rPr lang="de-DE" altLang="de-DE" sz="2400" b="0" dirty="0" smtClean="0">
                <a:solidFill>
                  <a:schemeClr val="tx1"/>
                </a:solidFill>
                <a:latin typeface="Arial" charset="0"/>
                <a:cs typeface="Arial" charset="0"/>
                <a:sym typeface="Wingdings" pitchFamily="2" charset="2"/>
              </a:rPr>
              <a:t> </a:t>
            </a:r>
            <a:r>
              <a:rPr lang="de-DE" altLang="de-DE" sz="2400" b="0" dirty="0" smtClean="0">
                <a:solidFill>
                  <a:schemeClr val="tx1"/>
                </a:solidFill>
                <a:latin typeface="Arial" charset="0"/>
                <a:cs typeface="Arial" charset="0"/>
              </a:rPr>
              <a:t>Menu PlexXML </a:t>
            </a:r>
            <a:r>
              <a:rPr lang="de-DE" altLang="de-DE" sz="2400" b="0" dirty="0" smtClean="0">
                <a:solidFill>
                  <a:schemeClr val="tx1"/>
                </a:solidFill>
                <a:latin typeface="Arial" charset="0"/>
                <a:cs typeface="Arial" charset="0"/>
                <a:sym typeface="Wingdings" pitchFamily="2" charset="2"/>
              </a:rPr>
              <a:t> </a:t>
            </a:r>
            <a:r>
              <a:rPr lang="de-DE" altLang="de-DE" sz="2400" b="0" i="1" dirty="0" err="1" smtClean="0">
                <a:solidFill>
                  <a:schemeClr val="tx1"/>
                </a:solidFill>
                <a:latin typeface="Arial" charset="0"/>
                <a:cs typeface="Arial" charset="0"/>
                <a:sym typeface="Wingdings" pitchFamily="2" charset="2"/>
              </a:rPr>
              <a:t>PanelChild</a:t>
            </a:r>
            <a:endParaRPr lang="de-DE" altLang="de-DE" sz="2400" b="0" i="1" dirty="0" smtClean="0">
              <a:solidFill>
                <a:schemeClr val="tx1"/>
              </a:solidFill>
              <a:latin typeface="Arial" charset="0"/>
              <a:cs typeface="Arial"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5" y="1556792"/>
            <a:ext cx="6588224" cy="5205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feld 1"/>
          <p:cNvSpPr txBox="1"/>
          <p:nvPr/>
        </p:nvSpPr>
        <p:spPr>
          <a:xfrm>
            <a:off x="6804248" y="2204864"/>
            <a:ext cx="2195736" cy="1631216"/>
          </a:xfrm>
          <a:prstGeom prst="rect">
            <a:avLst/>
          </a:prstGeom>
          <a:noFill/>
        </p:spPr>
        <p:txBody>
          <a:bodyPr wrap="square" rtlCol="0">
            <a:spAutoFit/>
          </a:bodyPr>
          <a:lstStyle/>
          <a:p>
            <a:r>
              <a:rPr lang="de-DE" sz="2000" dirty="0" smtClean="0">
                <a:solidFill>
                  <a:schemeClr val="tx1"/>
                </a:solidFill>
                <a:latin typeface="Arial" panose="020B0604020202020204" pitchFamily="34" charset="0"/>
                <a:cs typeface="Arial" panose="020B0604020202020204" pitchFamily="34" charset="0"/>
              </a:rPr>
              <a:t>Combine </a:t>
            </a:r>
            <a:r>
              <a:rPr lang="de-DE" sz="2000" dirty="0" err="1" smtClean="0">
                <a:solidFill>
                  <a:schemeClr val="tx1"/>
                </a:solidFill>
                <a:latin typeface="Arial" panose="020B0604020202020204" pitchFamily="34" charset="0"/>
                <a:cs typeface="Arial" panose="020B0604020202020204" pitchFamily="34" charset="0"/>
              </a:rPr>
              <a:t>existing</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dialogs</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to</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get</a:t>
            </a:r>
            <a:r>
              <a:rPr lang="de-DE" sz="2000" dirty="0" smtClean="0">
                <a:solidFill>
                  <a:schemeClr val="tx1"/>
                </a:solidFill>
                <a:latin typeface="Arial" panose="020B0604020202020204" pitchFamily="34" charset="0"/>
                <a:cs typeface="Arial" panose="020B0604020202020204" pitchFamily="34" charset="0"/>
              </a:rPr>
              <a:t> a </a:t>
            </a:r>
            <a:r>
              <a:rPr lang="de-DE" sz="2000" dirty="0" err="1" smtClean="0">
                <a:solidFill>
                  <a:schemeClr val="tx1"/>
                </a:solidFill>
                <a:latin typeface="Arial" panose="020B0604020202020204" pitchFamily="34" charset="0"/>
                <a:cs typeface="Arial" panose="020B0604020202020204" pitchFamily="34" charset="0"/>
              </a:rPr>
              <a:t>new</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and</a:t>
            </a:r>
            <a:r>
              <a:rPr lang="de-DE" sz="2000" dirty="0" smtClean="0">
                <a:solidFill>
                  <a:schemeClr val="tx1"/>
                </a:solidFill>
                <a:latin typeface="Arial" panose="020B0604020202020204" pitchFamily="34" charset="0"/>
                <a:cs typeface="Arial" panose="020B0604020202020204" pitchFamily="34" charset="0"/>
              </a:rPr>
              <a:t> powerful </a:t>
            </a:r>
            <a:r>
              <a:rPr lang="de-DE" sz="2000" dirty="0" err="1" smtClean="0">
                <a:solidFill>
                  <a:schemeClr val="tx1"/>
                </a:solidFill>
                <a:latin typeface="Arial" panose="020B0604020202020204" pitchFamily="34" charset="0"/>
                <a:cs typeface="Arial" panose="020B0604020202020204" pitchFamily="34" charset="0"/>
              </a:rPr>
              <a:t>PanelChild</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dialog</a:t>
            </a:r>
            <a:r>
              <a:rPr lang="de-DE" sz="2000" dirty="0" smtClean="0">
                <a:solidFill>
                  <a:schemeClr val="tx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176162033"/>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0658" name="Titel 1"/>
          <p:cNvSpPr>
            <a:spLocks noGrp="1"/>
          </p:cNvSpPr>
          <p:nvPr>
            <p:ph type="title" idx="4294967295"/>
          </p:nvPr>
        </p:nvSpPr>
        <p:spPr>
          <a:xfrm>
            <a:off x="395288" y="1052513"/>
            <a:ext cx="8353425" cy="385762"/>
          </a:xfrm>
        </p:spPr>
        <p:txBody>
          <a:bodyPr/>
          <a:lstStyle/>
          <a:p>
            <a:pPr eaLnBrk="1" hangingPunct="1"/>
            <a:r>
              <a:rPr lang="de-DE" altLang="de-DE" smtClean="0">
                <a:latin typeface="Arial" charset="0"/>
                <a:cs typeface="Arial" charset="0"/>
              </a:rPr>
              <a:t>Hauptfunktionen </a:t>
            </a:r>
            <a:r>
              <a:rPr lang="de-DE" altLang="de-DE" smtClean="0">
                <a:latin typeface="Arial" charset="0"/>
                <a:cs typeface="Arial" charset="0"/>
                <a:sym typeface="Wingdings" pitchFamily="2" charset="2"/>
              </a:rPr>
              <a:t> </a:t>
            </a:r>
            <a:r>
              <a:rPr lang="de-DE" altLang="de-DE" smtClean="0">
                <a:latin typeface="Arial" charset="0"/>
                <a:cs typeface="Arial" charset="0"/>
              </a:rPr>
              <a:t>Die PlexXMLBox </a:t>
            </a:r>
          </a:p>
        </p:txBody>
      </p:sp>
      <p:sp>
        <p:nvSpPr>
          <p:cNvPr id="5" name="Titel 1"/>
          <p:cNvSpPr>
            <a:spLocks/>
          </p:cNvSpPr>
          <p:nvPr/>
        </p:nvSpPr>
        <p:spPr bwMode="black">
          <a:xfrm>
            <a:off x="566044" y="333375"/>
            <a:ext cx="6880225" cy="385763"/>
          </a:xfrm>
          <a:prstGeom prst="rect">
            <a:avLst/>
          </a:prstGeom>
          <a:noFill/>
          <a:ln w="9525">
            <a:noFill/>
            <a:miter lim="800000"/>
            <a:headEnd/>
            <a:tailEnd/>
          </a:ln>
        </p:spPr>
        <p:txBody>
          <a:bodyPr lIns="0" tIns="0" rIns="0" bIns="0"/>
          <a:lstStyle/>
          <a:p>
            <a:pPr defTabSz="457200">
              <a:lnSpc>
                <a:spcPct val="90000"/>
              </a:lnSpc>
            </a:pPr>
            <a:r>
              <a:rPr lang="de-DE" sz="2600" dirty="0">
                <a:solidFill>
                  <a:schemeClr val="bg1"/>
                </a:solidFill>
                <a:latin typeface="Calibri" pitchFamily="34" charset="0"/>
                <a:ea typeface="FS Joey"/>
                <a:cs typeface="FS Joey"/>
              </a:rPr>
              <a:t>Different </a:t>
            </a:r>
            <a:r>
              <a:rPr lang="de-DE" sz="2600" dirty="0" err="1" smtClean="0">
                <a:solidFill>
                  <a:schemeClr val="bg1"/>
                </a:solidFill>
                <a:latin typeface="Calibri" pitchFamily="34" charset="0"/>
                <a:ea typeface="FS Joey"/>
                <a:cs typeface="FS Joey"/>
              </a:rPr>
              <a:t>aspects</a:t>
            </a:r>
            <a:r>
              <a:rPr lang="de-DE" sz="2600" dirty="0" smtClean="0">
                <a:solidFill>
                  <a:schemeClr val="bg1"/>
                </a:solidFill>
                <a:latin typeface="Calibri" pitchFamily="34" charset="0"/>
                <a:ea typeface="FS Joey"/>
                <a:cs typeface="FS Joey"/>
              </a:rPr>
              <a:t> </a:t>
            </a:r>
            <a:r>
              <a:rPr lang="de-DE" sz="2600" dirty="0" err="1">
                <a:solidFill>
                  <a:schemeClr val="bg1"/>
                </a:solidFill>
                <a:latin typeface="Calibri" pitchFamily="34" charset="0"/>
                <a:ea typeface="FS Joey"/>
                <a:cs typeface="FS Joey"/>
              </a:rPr>
              <a:t>of</a:t>
            </a:r>
            <a:r>
              <a:rPr lang="de-DE" sz="2600" dirty="0">
                <a:solidFill>
                  <a:schemeClr val="bg1"/>
                </a:solidFill>
                <a:latin typeface="Calibri" pitchFamily="34" charset="0"/>
                <a:ea typeface="FS Joey"/>
                <a:cs typeface="FS Joey"/>
              </a:rPr>
              <a:t> Tools4Plex</a:t>
            </a:r>
          </a:p>
        </p:txBody>
      </p:sp>
      <p:sp>
        <p:nvSpPr>
          <p:cNvPr id="6" name="Titel 1"/>
          <p:cNvSpPr txBox="1">
            <a:spLocks/>
          </p:cNvSpPr>
          <p:nvPr/>
        </p:nvSpPr>
        <p:spPr bwMode="black">
          <a:xfrm>
            <a:off x="566043" y="1052736"/>
            <a:ext cx="8353425" cy="3857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defTabSz="457200" rtl="0" eaLnBrk="0" fontAlgn="base" hangingPunct="0">
              <a:lnSpc>
                <a:spcPct val="90000"/>
              </a:lnSpc>
              <a:spcBef>
                <a:spcPct val="0"/>
              </a:spcBef>
              <a:spcAft>
                <a:spcPct val="0"/>
              </a:spcAft>
              <a:defRPr sz="2600" b="1" kern="1200">
                <a:solidFill>
                  <a:schemeClr val="bg1"/>
                </a:solidFill>
                <a:latin typeface="+mj-lt"/>
                <a:ea typeface="FS Joey"/>
                <a:cs typeface="FS Joey" pitchFamily="50" charset="0"/>
              </a:defRPr>
            </a:lvl1pPr>
            <a:lvl2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2pPr>
            <a:lvl3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3pPr>
            <a:lvl4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4pPr>
            <a:lvl5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5pPr>
            <a:lvl6pPr marL="4572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6pPr>
            <a:lvl7pPr marL="9144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7pPr>
            <a:lvl8pPr marL="13716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8pPr>
            <a:lvl9pPr marL="18288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9pPr>
          </a:lstStyle>
          <a:p>
            <a:pPr eaLnBrk="1" hangingPunct="1"/>
            <a:r>
              <a:rPr lang="de-DE" altLang="de-DE" sz="2400" b="0" dirty="0" smtClean="0">
                <a:solidFill>
                  <a:schemeClr val="tx1"/>
                </a:solidFill>
                <a:latin typeface="Arial" charset="0"/>
                <a:cs typeface="Arial" charset="0"/>
              </a:rPr>
              <a:t>Main </a:t>
            </a:r>
            <a:r>
              <a:rPr lang="de-DE" altLang="de-DE" sz="2400" b="0" dirty="0" err="1" smtClean="0">
                <a:solidFill>
                  <a:schemeClr val="tx1"/>
                </a:solidFill>
                <a:latin typeface="Arial" charset="0"/>
                <a:cs typeface="Arial" charset="0"/>
              </a:rPr>
              <a:t>processes</a:t>
            </a:r>
            <a:r>
              <a:rPr lang="de-DE" altLang="de-DE" sz="2400" b="0" dirty="0" smtClean="0">
                <a:solidFill>
                  <a:schemeClr val="tx1"/>
                </a:solidFill>
                <a:latin typeface="Arial" charset="0"/>
                <a:cs typeface="Arial" charset="0"/>
              </a:rPr>
              <a:t> </a:t>
            </a:r>
            <a:r>
              <a:rPr lang="de-DE" altLang="de-DE" sz="2400" b="0" dirty="0" smtClean="0">
                <a:solidFill>
                  <a:schemeClr val="tx1"/>
                </a:solidFill>
                <a:latin typeface="Arial" charset="0"/>
                <a:cs typeface="Arial" charset="0"/>
                <a:sym typeface="Wingdings" pitchFamily="2" charset="2"/>
              </a:rPr>
              <a:t> </a:t>
            </a:r>
            <a:r>
              <a:rPr lang="de-DE" altLang="de-DE" sz="2400" b="0" dirty="0" smtClean="0">
                <a:solidFill>
                  <a:schemeClr val="tx1"/>
                </a:solidFill>
                <a:latin typeface="Arial" charset="0"/>
                <a:cs typeface="Arial" charset="0"/>
              </a:rPr>
              <a:t>Menu PlexXML </a:t>
            </a:r>
            <a:r>
              <a:rPr lang="de-DE" altLang="de-DE" sz="2400" b="0" dirty="0" smtClean="0">
                <a:solidFill>
                  <a:schemeClr val="tx1"/>
                </a:solidFill>
                <a:latin typeface="Arial" charset="0"/>
                <a:cs typeface="Arial" charset="0"/>
                <a:sym typeface="Wingdings" pitchFamily="2" charset="2"/>
              </a:rPr>
              <a:t> </a:t>
            </a:r>
            <a:r>
              <a:rPr lang="de-DE" altLang="de-DE" sz="2400" b="0" i="1" dirty="0" err="1" smtClean="0">
                <a:solidFill>
                  <a:schemeClr val="tx1"/>
                </a:solidFill>
                <a:latin typeface="Arial" charset="0"/>
                <a:cs typeface="Arial" charset="0"/>
                <a:sym typeface="Wingdings" pitchFamily="2" charset="2"/>
              </a:rPr>
              <a:t>PanelChild</a:t>
            </a:r>
            <a:endParaRPr lang="de-DE" altLang="de-DE" sz="2400" b="0" i="1" dirty="0" smtClean="0">
              <a:solidFill>
                <a:schemeClr val="tx1"/>
              </a:solidFill>
              <a:latin typeface="Arial" charset="0"/>
              <a:cs typeface="Arial" charset="0"/>
            </a:endParaRPr>
          </a:p>
        </p:txBody>
      </p:sp>
      <p:sp>
        <p:nvSpPr>
          <p:cNvPr id="2" name="Textfeld 1"/>
          <p:cNvSpPr txBox="1"/>
          <p:nvPr/>
        </p:nvSpPr>
        <p:spPr>
          <a:xfrm>
            <a:off x="6804248" y="2204864"/>
            <a:ext cx="2195736" cy="1323439"/>
          </a:xfrm>
          <a:prstGeom prst="rect">
            <a:avLst/>
          </a:prstGeom>
          <a:noFill/>
        </p:spPr>
        <p:txBody>
          <a:bodyPr wrap="square" rtlCol="0">
            <a:spAutoFit/>
          </a:bodyPr>
          <a:lstStyle/>
          <a:p>
            <a:r>
              <a:rPr lang="de-DE" sz="2000" dirty="0" smtClean="0">
                <a:latin typeface="Arial" panose="020B0604020202020204" pitchFamily="34" charset="0"/>
                <a:cs typeface="Arial" panose="020B0604020202020204" pitchFamily="34" charset="0"/>
              </a:rPr>
              <a:t>…</a:t>
            </a:r>
            <a:r>
              <a:rPr lang="de-DE" sz="2000" dirty="0" err="1" smtClean="0">
                <a:latin typeface="Arial" panose="020B0604020202020204" pitchFamily="34" charset="0"/>
                <a:cs typeface="Arial" panose="020B0604020202020204" pitchFamily="34" charset="0"/>
              </a:rPr>
              <a:t>a</a:t>
            </a:r>
            <a:r>
              <a:rPr lang="de-DE" sz="2000" dirty="0" err="1" smtClean="0">
                <a:solidFill>
                  <a:schemeClr val="tx1"/>
                </a:solidFill>
                <a:latin typeface="Arial" panose="020B0604020202020204" pitchFamily="34" charset="0"/>
                <a:cs typeface="Arial" panose="020B0604020202020204" pitchFamily="34" charset="0"/>
              </a:rPr>
              <a:t>nd</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let</a:t>
            </a:r>
            <a:r>
              <a:rPr lang="de-DE" sz="2000" dirty="0" smtClean="0">
                <a:solidFill>
                  <a:schemeClr val="tx1"/>
                </a:solidFill>
                <a:latin typeface="Arial" panose="020B0604020202020204" pitchFamily="34" charset="0"/>
                <a:cs typeface="Arial" panose="020B0604020202020204" pitchFamily="34" charset="0"/>
              </a:rPr>
              <a:t> </a:t>
            </a:r>
            <a:r>
              <a:rPr lang="en-US" sz="2000" b="1" i="1" dirty="0" smtClean="0"/>
              <a:t>Tools</a:t>
            </a:r>
            <a:r>
              <a:rPr lang="en-US" sz="2000" b="1" i="1" dirty="0" smtClean="0">
                <a:solidFill>
                  <a:srgbClr val="800000"/>
                </a:solidFill>
              </a:rPr>
              <a:t>4</a:t>
            </a:r>
            <a:r>
              <a:rPr lang="en-US" sz="2000" b="1" i="1" dirty="0" smtClean="0"/>
              <a:t>Plex </a:t>
            </a:r>
            <a:r>
              <a:rPr lang="de-DE" sz="2000" dirty="0" err="1" smtClean="0">
                <a:latin typeface="Arial" panose="020B0604020202020204" pitchFamily="34" charset="0"/>
                <a:cs typeface="Arial" panose="020B0604020202020204" pitchFamily="34" charset="0"/>
              </a:rPr>
              <a:t>generate</a:t>
            </a:r>
            <a:r>
              <a:rPr lang="de-DE" sz="2000" dirty="0" smtClean="0">
                <a:latin typeface="Arial" panose="020B0604020202020204" pitchFamily="34" charset="0"/>
                <a:cs typeface="Arial" panose="020B0604020202020204" pitchFamily="34" charset="0"/>
              </a:rPr>
              <a:t> </a:t>
            </a:r>
            <a:r>
              <a:rPr lang="de-DE" sz="2000" dirty="0" err="1" smtClean="0">
                <a:latin typeface="Arial" panose="020B0604020202020204" pitchFamily="34" charset="0"/>
                <a:cs typeface="Arial" panose="020B0604020202020204" pitchFamily="34" charset="0"/>
              </a:rPr>
              <a:t>the</a:t>
            </a:r>
            <a:r>
              <a:rPr lang="de-DE" sz="2000" dirty="0" smtClean="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necessary</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code</a:t>
            </a:r>
            <a:r>
              <a:rPr lang="de-DE" sz="2000" dirty="0">
                <a:latin typeface="Arial" panose="020B0604020202020204" pitchFamily="34" charset="0"/>
                <a:cs typeface="Arial" panose="020B0604020202020204" pitchFamily="34" charset="0"/>
              </a:rPr>
              <a:t> </a:t>
            </a:r>
            <a:endParaRPr lang="de-DE" sz="2000" dirty="0" smtClean="0">
              <a:solidFill>
                <a:schemeClr val="tx1"/>
              </a:solidFill>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044" y="1419244"/>
            <a:ext cx="6094635" cy="4493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4668806"/>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0658" name="Titel 1"/>
          <p:cNvSpPr>
            <a:spLocks noGrp="1"/>
          </p:cNvSpPr>
          <p:nvPr>
            <p:ph type="title" idx="4294967295"/>
          </p:nvPr>
        </p:nvSpPr>
        <p:spPr>
          <a:xfrm>
            <a:off x="395288" y="1052513"/>
            <a:ext cx="8353425" cy="385762"/>
          </a:xfrm>
        </p:spPr>
        <p:txBody>
          <a:bodyPr/>
          <a:lstStyle/>
          <a:p>
            <a:pPr eaLnBrk="1" hangingPunct="1"/>
            <a:r>
              <a:rPr lang="de-DE" altLang="de-DE" smtClean="0">
                <a:latin typeface="Arial" charset="0"/>
                <a:cs typeface="Arial" charset="0"/>
              </a:rPr>
              <a:t>Hauptfunktionen </a:t>
            </a:r>
            <a:r>
              <a:rPr lang="de-DE" altLang="de-DE" smtClean="0">
                <a:latin typeface="Arial" charset="0"/>
                <a:cs typeface="Arial" charset="0"/>
                <a:sym typeface="Wingdings" pitchFamily="2" charset="2"/>
              </a:rPr>
              <a:t> </a:t>
            </a:r>
            <a:r>
              <a:rPr lang="de-DE" altLang="de-DE" smtClean="0">
                <a:latin typeface="Arial" charset="0"/>
                <a:cs typeface="Arial" charset="0"/>
              </a:rPr>
              <a:t>Die PlexXMLBox </a:t>
            </a:r>
          </a:p>
        </p:txBody>
      </p:sp>
      <p:sp>
        <p:nvSpPr>
          <p:cNvPr id="5" name="Titel 1"/>
          <p:cNvSpPr>
            <a:spLocks/>
          </p:cNvSpPr>
          <p:nvPr/>
        </p:nvSpPr>
        <p:spPr bwMode="black">
          <a:xfrm>
            <a:off x="566044" y="333375"/>
            <a:ext cx="6880225" cy="385763"/>
          </a:xfrm>
          <a:prstGeom prst="rect">
            <a:avLst/>
          </a:prstGeom>
          <a:noFill/>
          <a:ln w="9525">
            <a:noFill/>
            <a:miter lim="800000"/>
            <a:headEnd/>
            <a:tailEnd/>
          </a:ln>
        </p:spPr>
        <p:txBody>
          <a:bodyPr lIns="0" tIns="0" rIns="0" bIns="0"/>
          <a:lstStyle/>
          <a:p>
            <a:pPr defTabSz="457200">
              <a:lnSpc>
                <a:spcPct val="90000"/>
              </a:lnSpc>
            </a:pPr>
            <a:r>
              <a:rPr lang="de-DE" sz="2600" dirty="0">
                <a:solidFill>
                  <a:schemeClr val="bg1"/>
                </a:solidFill>
                <a:latin typeface="Calibri" pitchFamily="34" charset="0"/>
                <a:ea typeface="FS Joey"/>
                <a:cs typeface="FS Joey"/>
              </a:rPr>
              <a:t>Different </a:t>
            </a:r>
            <a:r>
              <a:rPr lang="de-DE" sz="2600" dirty="0" err="1" smtClean="0">
                <a:solidFill>
                  <a:schemeClr val="bg1"/>
                </a:solidFill>
                <a:latin typeface="Calibri" pitchFamily="34" charset="0"/>
                <a:ea typeface="FS Joey"/>
                <a:cs typeface="FS Joey"/>
              </a:rPr>
              <a:t>aspects</a:t>
            </a:r>
            <a:r>
              <a:rPr lang="de-DE" sz="2600" dirty="0" smtClean="0">
                <a:solidFill>
                  <a:schemeClr val="bg1"/>
                </a:solidFill>
                <a:latin typeface="Calibri" pitchFamily="34" charset="0"/>
                <a:ea typeface="FS Joey"/>
                <a:cs typeface="FS Joey"/>
              </a:rPr>
              <a:t> </a:t>
            </a:r>
            <a:r>
              <a:rPr lang="de-DE" sz="2600" dirty="0" err="1">
                <a:solidFill>
                  <a:schemeClr val="bg1"/>
                </a:solidFill>
                <a:latin typeface="Calibri" pitchFamily="34" charset="0"/>
                <a:ea typeface="FS Joey"/>
                <a:cs typeface="FS Joey"/>
              </a:rPr>
              <a:t>of</a:t>
            </a:r>
            <a:r>
              <a:rPr lang="de-DE" sz="2600" dirty="0">
                <a:solidFill>
                  <a:schemeClr val="bg1"/>
                </a:solidFill>
                <a:latin typeface="Calibri" pitchFamily="34" charset="0"/>
                <a:ea typeface="FS Joey"/>
                <a:cs typeface="FS Joey"/>
              </a:rPr>
              <a:t> Tools4Plex</a:t>
            </a:r>
          </a:p>
        </p:txBody>
      </p:sp>
      <p:sp>
        <p:nvSpPr>
          <p:cNvPr id="6" name="Titel 1"/>
          <p:cNvSpPr txBox="1">
            <a:spLocks/>
          </p:cNvSpPr>
          <p:nvPr/>
        </p:nvSpPr>
        <p:spPr bwMode="black">
          <a:xfrm>
            <a:off x="566043" y="1052736"/>
            <a:ext cx="8353425" cy="3857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defTabSz="457200" rtl="0" eaLnBrk="0" fontAlgn="base" hangingPunct="0">
              <a:lnSpc>
                <a:spcPct val="90000"/>
              </a:lnSpc>
              <a:spcBef>
                <a:spcPct val="0"/>
              </a:spcBef>
              <a:spcAft>
                <a:spcPct val="0"/>
              </a:spcAft>
              <a:defRPr sz="2600" b="1" kern="1200">
                <a:solidFill>
                  <a:schemeClr val="bg1"/>
                </a:solidFill>
                <a:latin typeface="+mj-lt"/>
                <a:ea typeface="FS Joey"/>
                <a:cs typeface="FS Joey" pitchFamily="50" charset="0"/>
              </a:defRPr>
            </a:lvl1pPr>
            <a:lvl2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2pPr>
            <a:lvl3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3pPr>
            <a:lvl4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4pPr>
            <a:lvl5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5pPr>
            <a:lvl6pPr marL="4572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6pPr>
            <a:lvl7pPr marL="9144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7pPr>
            <a:lvl8pPr marL="13716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8pPr>
            <a:lvl9pPr marL="18288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9pPr>
          </a:lstStyle>
          <a:p>
            <a:pPr eaLnBrk="1" hangingPunct="1"/>
            <a:r>
              <a:rPr lang="de-DE" altLang="de-DE" sz="2400" b="0" dirty="0" smtClean="0">
                <a:solidFill>
                  <a:schemeClr val="tx1"/>
                </a:solidFill>
                <a:latin typeface="Arial" charset="0"/>
                <a:cs typeface="Arial" charset="0"/>
              </a:rPr>
              <a:t>Main </a:t>
            </a:r>
            <a:r>
              <a:rPr lang="de-DE" altLang="de-DE" sz="2400" b="0" dirty="0" err="1" smtClean="0">
                <a:solidFill>
                  <a:schemeClr val="tx1"/>
                </a:solidFill>
                <a:latin typeface="Arial" charset="0"/>
                <a:cs typeface="Arial" charset="0"/>
              </a:rPr>
              <a:t>processes</a:t>
            </a:r>
            <a:r>
              <a:rPr lang="de-DE" altLang="de-DE" sz="2400" b="0" dirty="0" smtClean="0">
                <a:solidFill>
                  <a:schemeClr val="tx1"/>
                </a:solidFill>
                <a:latin typeface="Arial" charset="0"/>
                <a:cs typeface="Arial" charset="0"/>
              </a:rPr>
              <a:t> </a:t>
            </a:r>
            <a:r>
              <a:rPr lang="de-DE" altLang="de-DE" sz="2400" b="0" dirty="0" smtClean="0">
                <a:solidFill>
                  <a:schemeClr val="tx1"/>
                </a:solidFill>
                <a:latin typeface="Arial" charset="0"/>
                <a:cs typeface="Arial" charset="0"/>
                <a:sym typeface="Wingdings" pitchFamily="2" charset="2"/>
              </a:rPr>
              <a:t> </a:t>
            </a:r>
            <a:r>
              <a:rPr lang="de-DE" altLang="de-DE" sz="2400" b="0" dirty="0" smtClean="0">
                <a:solidFill>
                  <a:schemeClr val="tx1"/>
                </a:solidFill>
                <a:latin typeface="Arial" charset="0"/>
                <a:cs typeface="Arial" charset="0"/>
              </a:rPr>
              <a:t>Menu PlexXML </a:t>
            </a:r>
            <a:r>
              <a:rPr lang="de-DE" altLang="de-DE" sz="2400" b="0" dirty="0" smtClean="0">
                <a:solidFill>
                  <a:schemeClr val="tx1"/>
                </a:solidFill>
                <a:latin typeface="Arial" charset="0"/>
                <a:cs typeface="Arial" charset="0"/>
                <a:sym typeface="Wingdings" pitchFamily="2" charset="2"/>
              </a:rPr>
              <a:t> </a:t>
            </a:r>
            <a:r>
              <a:rPr lang="de-DE" altLang="de-DE" sz="2400" b="0" i="1" dirty="0" smtClean="0">
                <a:solidFill>
                  <a:schemeClr val="tx1"/>
                </a:solidFill>
                <a:latin typeface="Arial" charset="0"/>
                <a:cs typeface="Arial" charset="0"/>
                <a:sym typeface="Wingdings" pitchFamily="2" charset="2"/>
              </a:rPr>
              <a:t>Webbrowser</a:t>
            </a:r>
            <a:endParaRPr lang="de-DE" altLang="de-DE" sz="2400" b="0" i="1" dirty="0" smtClean="0">
              <a:solidFill>
                <a:schemeClr val="tx1"/>
              </a:solidFill>
              <a:latin typeface="Arial" charset="0"/>
              <a:cs typeface="Arial" charset="0"/>
            </a:endParaRPr>
          </a:p>
        </p:txBody>
      </p:sp>
      <p:sp>
        <p:nvSpPr>
          <p:cNvPr id="2" name="Textfeld 1"/>
          <p:cNvSpPr txBox="1"/>
          <p:nvPr/>
        </p:nvSpPr>
        <p:spPr>
          <a:xfrm>
            <a:off x="6444208" y="2204864"/>
            <a:ext cx="2555776" cy="2246769"/>
          </a:xfrm>
          <a:prstGeom prst="rect">
            <a:avLst/>
          </a:prstGeom>
          <a:noFill/>
        </p:spPr>
        <p:txBody>
          <a:bodyPr wrap="square" rtlCol="0">
            <a:spAutoFit/>
          </a:bodyPr>
          <a:lstStyle/>
          <a:p>
            <a:r>
              <a:rPr lang="de-DE" sz="2000" dirty="0" err="1" smtClean="0">
                <a:solidFill>
                  <a:schemeClr val="tx1"/>
                </a:solidFill>
                <a:latin typeface="Arial" panose="020B0604020202020204" pitchFamily="34" charset="0"/>
                <a:cs typeface="Arial" panose="020B0604020202020204" pitchFamily="34" charset="0"/>
              </a:rPr>
              <a:t>Automatic</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navigation</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to</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every</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generated</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request</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of</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your</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application</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to</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get</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the</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information</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written</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into</a:t>
            </a:r>
            <a:r>
              <a:rPr lang="de-DE" sz="2000" dirty="0" smtClean="0">
                <a:solidFill>
                  <a:schemeClr val="tx1"/>
                </a:solidFill>
                <a:latin typeface="Arial" panose="020B0604020202020204" pitchFamily="34" charset="0"/>
                <a:cs typeface="Arial" panose="020B0604020202020204" pitchFamily="34" charset="0"/>
              </a:rPr>
              <a:t> PlexXML-</a:t>
            </a:r>
            <a:r>
              <a:rPr lang="de-DE" sz="2000" dirty="0" err="1" smtClean="0">
                <a:solidFill>
                  <a:schemeClr val="tx1"/>
                </a:solidFill>
                <a:latin typeface="Arial" panose="020B0604020202020204" pitchFamily="34" charset="0"/>
                <a:cs typeface="Arial" panose="020B0604020202020204" pitchFamily="34" charset="0"/>
              </a:rPr>
              <a:t>database</a:t>
            </a:r>
            <a:r>
              <a:rPr lang="de-DE" sz="2000" dirty="0" smtClean="0">
                <a:solidFill>
                  <a:schemeClr val="tx1"/>
                </a:solidFill>
                <a:latin typeface="Arial" panose="020B0604020202020204" pitchFamily="34" charset="0"/>
                <a:cs typeface="Arial" panose="020B0604020202020204" pitchFamily="34" charset="0"/>
              </a:rPr>
              <a:t>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043" y="1438498"/>
            <a:ext cx="5765569" cy="4631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1485774"/>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0658" name="Titel 1"/>
          <p:cNvSpPr>
            <a:spLocks noGrp="1"/>
          </p:cNvSpPr>
          <p:nvPr>
            <p:ph type="title" idx="4294967295"/>
          </p:nvPr>
        </p:nvSpPr>
        <p:spPr>
          <a:xfrm>
            <a:off x="395288" y="1052513"/>
            <a:ext cx="8353425" cy="385762"/>
          </a:xfrm>
        </p:spPr>
        <p:txBody>
          <a:bodyPr/>
          <a:lstStyle/>
          <a:p>
            <a:pPr eaLnBrk="1" hangingPunct="1"/>
            <a:r>
              <a:rPr lang="de-DE" altLang="de-DE" smtClean="0">
                <a:latin typeface="Arial" charset="0"/>
                <a:cs typeface="Arial" charset="0"/>
              </a:rPr>
              <a:t>Hauptfunktionen </a:t>
            </a:r>
            <a:r>
              <a:rPr lang="de-DE" altLang="de-DE" smtClean="0">
                <a:latin typeface="Arial" charset="0"/>
                <a:cs typeface="Arial" charset="0"/>
                <a:sym typeface="Wingdings" pitchFamily="2" charset="2"/>
              </a:rPr>
              <a:t> </a:t>
            </a:r>
            <a:r>
              <a:rPr lang="de-DE" altLang="de-DE" smtClean="0">
                <a:latin typeface="Arial" charset="0"/>
                <a:cs typeface="Arial" charset="0"/>
              </a:rPr>
              <a:t>Die PlexXMLBox </a:t>
            </a:r>
          </a:p>
        </p:txBody>
      </p:sp>
      <p:sp>
        <p:nvSpPr>
          <p:cNvPr id="5" name="Titel 1"/>
          <p:cNvSpPr>
            <a:spLocks/>
          </p:cNvSpPr>
          <p:nvPr/>
        </p:nvSpPr>
        <p:spPr bwMode="black">
          <a:xfrm>
            <a:off x="566044" y="333375"/>
            <a:ext cx="6880225" cy="385763"/>
          </a:xfrm>
          <a:prstGeom prst="rect">
            <a:avLst/>
          </a:prstGeom>
          <a:noFill/>
          <a:ln w="9525">
            <a:noFill/>
            <a:miter lim="800000"/>
            <a:headEnd/>
            <a:tailEnd/>
          </a:ln>
        </p:spPr>
        <p:txBody>
          <a:bodyPr lIns="0" tIns="0" rIns="0" bIns="0"/>
          <a:lstStyle/>
          <a:p>
            <a:pPr defTabSz="457200">
              <a:lnSpc>
                <a:spcPct val="90000"/>
              </a:lnSpc>
            </a:pPr>
            <a:r>
              <a:rPr lang="de-DE" sz="2600" dirty="0">
                <a:solidFill>
                  <a:schemeClr val="bg1"/>
                </a:solidFill>
                <a:latin typeface="Calibri" pitchFamily="34" charset="0"/>
                <a:ea typeface="FS Joey"/>
                <a:cs typeface="FS Joey"/>
              </a:rPr>
              <a:t>Different </a:t>
            </a:r>
            <a:r>
              <a:rPr lang="de-DE" sz="2600" dirty="0" err="1" smtClean="0">
                <a:solidFill>
                  <a:schemeClr val="bg1"/>
                </a:solidFill>
                <a:latin typeface="Calibri" pitchFamily="34" charset="0"/>
                <a:ea typeface="FS Joey"/>
                <a:cs typeface="FS Joey"/>
              </a:rPr>
              <a:t>aspects</a:t>
            </a:r>
            <a:r>
              <a:rPr lang="de-DE" sz="2600" dirty="0" smtClean="0">
                <a:solidFill>
                  <a:schemeClr val="bg1"/>
                </a:solidFill>
                <a:latin typeface="Calibri" pitchFamily="34" charset="0"/>
                <a:ea typeface="FS Joey"/>
                <a:cs typeface="FS Joey"/>
              </a:rPr>
              <a:t> </a:t>
            </a:r>
            <a:r>
              <a:rPr lang="de-DE" sz="2600" dirty="0" err="1">
                <a:solidFill>
                  <a:schemeClr val="bg1"/>
                </a:solidFill>
                <a:latin typeface="Calibri" pitchFamily="34" charset="0"/>
                <a:ea typeface="FS Joey"/>
                <a:cs typeface="FS Joey"/>
              </a:rPr>
              <a:t>of</a:t>
            </a:r>
            <a:r>
              <a:rPr lang="de-DE" sz="2600" dirty="0">
                <a:solidFill>
                  <a:schemeClr val="bg1"/>
                </a:solidFill>
                <a:latin typeface="Calibri" pitchFamily="34" charset="0"/>
                <a:ea typeface="FS Joey"/>
                <a:cs typeface="FS Joey"/>
              </a:rPr>
              <a:t> Tools4Plex</a:t>
            </a:r>
          </a:p>
        </p:txBody>
      </p:sp>
      <p:sp>
        <p:nvSpPr>
          <p:cNvPr id="6" name="Titel 1"/>
          <p:cNvSpPr txBox="1">
            <a:spLocks/>
          </p:cNvSpPr>
          <p:nvPr/>
        </p:nvSpPr>
        <p:spPr bwMode="black">
          <a:xfrm>
            <a:off x="566043" y="1052736"/>
            <a:ext cx="8353425" cy="3857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defTabSz="457200" rtl="0" eaLnBrk="0" fontAlgn="base" hangingPunct="0">
              <a:lnSpc>
                <a:spcPct val="90000"/>
              </a:lnSpc>
              <a:spcBef>
                <a:spcPct val="0"/>
              </a:spcBef>
              <a:spcAft>
                <a:spcPct val="0"/>
              </a:spcAft>
              <a:defRPr sz="2600" b="1" kern="1200">
                <a:solidFill>
                  <a:schemeClr val="bg1"/>
                </a:solidFill>
                <a:latin typeface="+mj-lt"/>
                <a:ea typeface="FS Joey"/>
                <a:cs typeface="FS Joey" pitchFamily="50" charset="0"/>
              </a:defRPr>
            </a:lvl1pPr>
            <a:lvl2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2pPr>
            <a:lvl3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3pPr>
            <a:lvl4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4pPr>
            <a:lvl5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5pPr>
            <a:lvl6pPr marL="4572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6pPr>
            <a:lvl7pPr marL="9144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7pPr>
            <a:lvl8pPr marL="13716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8pPr>
            <a:lvl9pPr marL="18288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9pPr>
          </a:lstStyle>
          <a:p>
            <a:pPr eaLnBrk="1" hangingPunct="1"/>
            <a:r>
              <a:rPr lang="de-DE" altLang="de-DE" sz="2400" b="0" dirty="0" smtClean="0">
                <a:solidFill>
                  <a:schemeClr val="tx1"/>
                </a:solidFill>
                <a:latin typeface="Arial" charset="0"/>
                <a:cs typeface="Arial" charset="0"/>
              </a:rPr>
              <a:t>Main </a:t>
            </a:r>
            <a:r>
              <a:rPr lang="de-DE" altLang="de-DE" sz="2400" b="0" dirty="0" err="1" smtClean="0">
                <a:solidFill>
                  <a:schemeClr val="tx1"/>
                </a:solidFill>
                <a:latin typeface="Arial" charset="0"/>
                <a:cs typeface="Arial" charset="0"/>
              </a:rPr>
              <a:t>processes</a:t>
            </a:r>
            <a:r>
              <a:rPr lang="de-DE" altLang="de-DE" sz="2400" b="0" dirty="0" smtClean="0">
                <a:solidFill>
                  <a:schemeClr val="tx1"/>
                </a:solidFill>
                <a:latin typeface="Arial" charset="0"/>
                <a:cs typeface="Arial" charset="0"/>
              </a:rPr>
              <a:t> </a:t>
            </a:r>
            <a:r>
              <a:rPr lang="de-DE" altLang="de-DE" sz="2400" b="0" dirty="0" smtClean="0">
                <a:solidFill>
                  <a:schemeClr val="tx1"/>
                </a:solidFill>
                <a:latin typeface="Arial" charset="0"/>
                <a:cs typeface="Arial" charset="0"/>
                <a:sym typeface="Wingdings" pitchFamily="2" charset="2"/>
              </a:rPr>
              <a:t> </a:t>
            </a:r>
            <a:r>
              <a:rPr lang="de-DE" altLang="de-DE" sz="2400" b="0" dirty="0" smtClean="0">
                <a:solidFill>
                  <a:schemeClr val="tx1"/>
                </a:solidFill>
                <a:latin typeface="Arial" charset="0"/>
                <a:cs typeface="Arial" charset="0"/>
              </a:rPr>
              <a:t>Menu PlexXML </a:t>
            </a:r>
            <a:r>
              <a:rPr lang="de-DE" altLang="de-DE" sz="2400" b="0" dirty="0" smtClean="0">
                <a:solidFill>
                  <a:schemeClr val="tx1"/>
                </a:solidFill>
                <a:latin typeface="Arial" charset="0"/>
                <a:cs typeface="Arial" charset="0"/>
                <a:sym typeface="Wingdings" pitchFamily="2" charset="2"/>
              </a:rPr>
              <a:t> </a:t>
            </a:r>
            <a:r>
              <a:rPr lang="de-DE" altLang="de-DE" sz="2400" b="0" i="1" dirty="0" err="1" smtClean="0">
                <a:solidFill>
                  <a:schemeClr val="tx1"/>
                </a:solidFill>
                <a:latin typeface="Arial" charset="0"/>
                <a:cs typeface="Arial" charset="0"/>
                <a:sym typeface="Wingdings" pitchFamily="2" charset="2"/>
              </a:rPr>
              <a:t>XMLfiles</a:t>
            </a:r>
            <a:endParaRPr lang="de-DE" altLang="de-DE" sz="2400" b="0" i="1" dirty="0" smtClean="0">
              <a:solidFill>
                <a:schemeClr val="tx1"/>
              </a:solidFill>
              <a:latin typeface="Arial" charset="0"/>
              <a:cs typeface="Arial" charset="0"/>
            </a:endParaRPr>
          </a:p>
        </p:txBody>
      </p:sp>
      <p:sp>
        <p:nvSpPr>
          <p:cNvPr id="2" name="Textfeld 1"/>
          <p:cNvSpPr txBox="1"/>
          <p:nvPr/>
        </p:nvSpPr>
        <p:spPr>
          <a:xfrm>
            <a:off x="6480720" y="2204864"/>
            <a:ext cx="2555776" cy="1323439"/>
          </a:xfrm>
          <a:prstGeom prst="rect">
            <a:avLst/>
          </a:prstGeom>
          <a:noFill/>
        </p:spPr>
        <p:txBody>
          <a:bodyPr wrap="square" rtlCol="0">
            <a:spAutoFit/>
          </a:bodyPr>
          <a:lstStyle/>
          <a:p>
            <a:r>
              <a:rPr lang="de-DE" sz="2000" dirty="0" smtClean="0">
                <a:solidFill>
                  <a:schemeClr val="tx1"/>
                </a:solidFill>
                <a:latin typeface="Arial" panose="020B0604020202020204" pitchFamily="34" charset="0"/>
                <a:cs typeface="Arial" panose="020B0604020202020204" pitchFamily="34" charset="0"/>
              </a:rPr>
              <a:t>Browse </a:t>
            </a:r>
            <a:r>
              <a:rPr lang="de-DE" sz="2000" dirty="0" err="1" smtClean="0">
                <a:solidFill>
                  <a:schemeClr val="tx1"/>
                </a:solidFill>
                <a:latin typeface="Arial" panose="020B0604020202020204" pitchFamily="34" charset="0"/>
                <a:cs typeface="Arial" panose="020B0604020202020204" pitchFamily="34" charset="0"/>
              </a:rPr>
              <a:t>through</a:t>
            </a:r>
            <a:r>
              <a:rPr lang="de-DE" sz="2000" dirty="0" smtClean="0">
                <a:solidFill>
                  <a:schemeClr val="tx1"/>
                </a:solidFill>
                <a:latin typeface="Arial" panose="020B0604020202020204" pitchFamily="34" charset="0"/>
                <a:cs typeface="Arial" panose="020B0604020202020204" pitchFamily="34" charset="0"/>
              </a:rPr>
              <a:t> all </a:t>
            </a:r>
            <a:r>
              <a:rPr lang="de-DE" sz="2000" dirty="0" err="1" smtClean="0">
                <a:solidFill>
                  <a:schemeClr val="tx1"/>
                </a:solidFill>
                <a:latin typeface="Arial" panose="020B0604020202020204" pitchFamily="34" charset="0"/>
                <a:cs typeface="Arial" panose="020B0604020202020204" pitchFamily="34" charset="0"/>
              </a:rPr>
              <a:t>of</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the</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generated</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xml</a:t>
            </a:r>
            <a:r>
              <a:rPr lang="de-DE" sz="2000" dirty="0">
                <a:latin typeface="Arial" panose="020B0604020202020204" pitchFamily="34" charset="0"/>
                <a:cs typeface="Arial" panose="020B0604020202020204" pitchFamily="34" charset="0"/>
              </a:rPr>
              <a:t>,</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xsl</a:t>
            </a:r>
            <a:r>
              <a:rPr lang="de-DE" sz="2000" dirty="0" smtClean="0">
                <a:solidFill>
                  <a:schemeClr val="tx1"/>
                </a:solidFill>
                <a:latin typeface="Arial" panose="020B0604020202020204" pitchFamily="34" charset="0"/>
                <a:cs typeface="Arial" panose="020B0604020202020204" pitchFamily="34" charset="0"/>
              </a:rPr>
              <a:t>/</a:t>
            </a:r>
            <a:r>
              <a:rPr lang="de-DE" sz="2000" dirty="0" err="1" smtClean="0">
                <a:solidFill>
                  <a:schemeClr val="tx1"/>
                </a:solidFill>
                <a:latin typeface="Arial" panose="020B0604020202020204" pitchFamily="34" charset="0"/>
                <a:cs typeface="Arial" panose="020B0604020202020204" pitchFamily="34" charset="0"/>
              </a:rPr>
              <a:t>xslt</a:t>
            </a:r>
            <a:r>
              <a:rPr lang="de-DE" sz="2000" dirty="0" smtClean="0">
                <a:solidFill>
                  <a:schemeClr val="tx1"/>
                </a:solidFill>
                <a:latin typeface="Arial" panose="020B0604020202020204" pitchFamily="34" charset="0"/>
                <a:cs typeface="Arial" panose="020B0604020202020204" pitchFamily="34" charset="0"/>
              </a:rPr>
              <a:t>-files </a:t>
            </a:r>
            <a:r>
              <a:rPr lang="de-DE" sz="2000" dirty="0" err="1" smtClean="0">
                <a:solidFill>
                  <a:schemeClr val="tx1"/>
                </a:solidFill>
                <a:latin typeface="Arial" panose="020B0604020202020204" pitchFamily="34" charset="0"/>
                <a:cs typeface="Arial" panose="020B0604020202020204" pitchFamily="34" charset="0"/>
              </a:rPr>
              <a:t>and</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the</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code</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contained</a:t>
            </a:r>
            <a:endParaRPr lang="de-DE" sz="2000" dirty="0" smtClean="0">
              <a:solidFill>
                <a:schemeClr val="tx1"/>
              </a:solidFill>
              <a:latin typeface="Arial" panose="020B0604020202020204" pitchFamily="34" charset="0"/>
              <a:cs typeface="Arial" panose="020B0604020202020204" pitchFamily="34"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39" y="1444842"/>
            <a:ext cx="6428707" cy="5296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1191593"/>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0658" name="Titel 1"/>
          <p:cNvSpPr>
            <a:spLocks noGrp="1"/>
          </p:cNvSpPr>
          <p:nvPr>
            <p:ph type="title" idx="4294967295"/>
          </p:nvPr>
        </p:nvSpPr>
        <p:spPr>
          <a:xfrm>
            <a:off x="395288" y="1052513"/>
            <a:ext cx="8353425" cy="385762"/>
          </a:xfrm>
        </p:spPr>
        <p:txBody>
          <a:bodyPr/>
          <a:lstStyle/>
          <a:p>
            <a:pPr eaLnBrk="1" hangingPunct="1"/>
            <a:r>
              <a:rPr lang="de-DE" altLang="de-DE" smtClean="0">
                <a:latin typeface="Arial" charset="0"/>
                <a:cs typeface="Arial" charset="0"/>
              </a:rPr>
              <a:t>Hauptfunktionen </a:t>
            </a:r>
            <a:r>
              <a:rPr lang="de-DE" altLang="de-DE" smtClean="0">
                <a:latin typeface="Arial" charset="0"/>
                <a:cs typeface="Arial" charset="0"/>
                <a:sym typeface="Wingdings" pitchFamily="2" charset="2"/>
              </a:rPr>
              <a:t> </a:t>
            </a:r>
            <a:r>
              <a:rPr lang="de-DE" altLang="de-DE" smtClean="0">
                <a:latin typeface="Arial" charset="0"/>
                <a:cs typeface="Arial" charset="0"/>
              </a:rPr>
              <a:t>Die PlexXMLBox </a:t>
            </a:r>
          </a:p>
        </p:txBody>
      </p:sp>
      <p:sp>
        <p:nvSpPr>
          <p:cNvPr id="5" name="Titel 1"/>
          <p:cNvSpPr>
            <a:spLocks/>
          </p:cNvSpPr>
          <p:nvPr/>
        </p:nvSpPr>
        <p:spPr bwMode="black">
          <a:xfrm>
            <a:off x="566044" y="333375"/>
            <a:ext cx="6880225" cy="385763"/>
          </a:xfrm>
          <a:prstGeom prst="rect">
            <a:avLst/>
          </a:prstGeom>
          <a:noFill/>
          <a:ln w="9525">
            <a:noFill/>
            <a:miter lim="800000"/>
            <a:headEnd/>
            <a:tailEnd/>
          </a:ln>
        </p:spPr>
        <p:txBody>
          <a:bodyPr lIns="0" tIns="0" rIns="0" bIns="0"/>
          <a:lstStyle/>
          <a:p>
            <a:pPr defTabSz="457200">
              <a:lnSpc>
                <a:spcPct val="90000"/>
              </a:lnSpc>
            </a:pPr>
            <a:r>
              <a:rPr lang="de-DE" sz="2600" dirty="0">
                <a:solidFill>
                  <a:schemeClr val="bg1"/>
                </a:solidFill>
                <a:latin typeface="Calibri" pitchFamily="34" charset="0"/>
                <a:ea typeface="FS Joey"/>
                <a:cs typeface="FS Joey"/>
              </a:rPr>
              <a:t>Different </a:t>
            </a:r>
            <a:r>
              <a:rPr lang="de-DE" sz="2600" dirty="0" err="1" smtClean="0">
                <a:solidFill>
                  <a:schemeClr val="bg1"/>
                </a:solidFill>
                <a:latin typeface="Calibri" pitchFamily="34" charset="0"/>
                <a:ea typeface="FS Joey"/>
                <a:cs typeface="FS Joey"/>
              </a:rPr>
              <a:t>aspects</a:t>
            </a:r>
            <a:r>
              <a:rPr lang="de-DE" sz="2600" dirty="0" smtClean="0">
                <a:solidFill>
                  <a:schemeClr val="bg1"/>
                </a:solidFill>
                <a:latin typeface="Calibri" pitchFamily="34" charset="0"/>
                <a:ea typeface="FS Joey"/>
                <a:cs typeface="FS Joey"/>
              </a:rPr>
              <a:t> </a:t>
            </a:r>
            <a:r>
              <a:rPr lang="de-DE" sz="2600" dirty="0" err="1">
                <a:solidFill>
                  <a:schemeClr val="bg1"/>
                </a:solidFill>
                <a:latin typeface="Calibri" pitchFamily="34" charset="0"/>
                <a:ea typeface="FS Joey"/>
                <a:cs typeface="FS Joey"/>
              </a:rPr>
              <a:t>of</a:t>
            </a:r>
            <a:r>
              <a:rPr lang="de-DE" sz="2600" dirty="0">
                <a:solidFill>
                  <a:schemeClr val="bg1"/>
                </a:solidFill>
                <a:latin typeface="Calibri" pitchFamily="34" charset="0"/>
                <a:ea typeface="FS Joey"/>
                <a:cs typeface="FS Joey"/>
              </a:rPr>
              <a:t> Tools4Plex</a:t>
            </a:r>
          </a:p>
        </p:txBody>
      </p:sp>
      <p:sp>
        <p:nvSpPr>
          <p:cNvPr id="6" name="Titel 1"/>
          <p:cNvSpPr txBox="1">
            <a:spLocks/>
          </p:cNvSpPr>
          <p:nvPr/>
        </p:nvSpPr>
        <p:spPr bwMode="black">
          <a:xfrm>
            <a:off x="566043" y="1052736"/>
            <a:ext cx="8353425" cy="3857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defTabSz="457200" rtl="0" eaLnBrk="0" fontAlgn="base" hangingPunct="0">
              <a:lnSpc>
                <a:spcPct val="90000"/>
              </a:lnSpc>
              <a:spcBef>
                <a:spcPct val="0"/>
              </a:spcBef>
              <a:spcAft>
                <a:spcPct val="0"/>
              </a:spcAft>
              <a:defRPr sz="2600" b="1" kern="1200">
                <a:solidFill>
                  <a:schemeClr val="bg1"/>
                </a:solidFill>
                <a:latin typeface="+mj-lt"/>
                <a:ea typeface="FS Joey"/>
                <a:cs typeface="FS Joey" pitchFamily="50" charset="0"/>
              </a:defRPr>
            </a:lvl1pPr>
            <a:lvl2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2pPr>
            <a:lvl3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3pPr>
            <a:lvl4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4pPr>
            <a:lvl5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5pPr>
            <a:lvl6pPr marL="4572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6pPr>
            <a:lvl7pPr marL="9144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7pPr>
            <a:lvl8pPr marL="13716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8pPr>
            <a:lvl9pPr marL="18288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9pPr>
          </a:lstStyle>
          <a:p>
            <a:pPr eaLnBrk="1" hangingPunct="1"/>
            <a:r>
              <a:rPr lang="de-DE" altLang="de-DE" sz="2400" b="0" dirty="0" smtClean="0">
                <a:solidFill>
                  <a:schemeClr val="tx1"/>
                </a:solidFill>
                <a:latin typeface="Arial" charset="0"/>
                <a:cs typeface="Arial" charset="0"/>
              </a:rPr>
              <a:t>Main </a:t>
            </a:r>
            <a:r>
              <a:rPr lang="de-DE" altLang="de-DE" sz="2400" b="0" dirty="0" err="1" smtClean="0">
                <a:solidFill>
                  <a:schemeClr val="tx1"/>
                </a:solidFill>
                <a:latin typeface="Arial" charset="0"/>
                <a:cs typeface="Arial" charset="0"/>
              </a:rPr>
              <a:t>processes</a:t>
            </a:r>
            <a:r>
              <a:rPr lang="de-DE" altLang="de-DE" sz="2400" b="0" dirty="0" smtClean="0">
                <a:solidFill>
                  <a:schemeClr val="tx1"/>
                </a:solidFill>
                <a:latin typeface="Arial" charset="0"/>
                <a:cs typeface="Arial" charset="0"/>
              </a:rPr>
              <a:t> </a:t>
            </a:r>
            <a:r>
              <a:rPr lang="de-DE" altLang="de-DE" sz="2400" b="0" dirty="0" smtClean="0">
                <a:solidFill>
                  <a:schemeClr val="tx1"/>
                </a:solidFill>
                <a:latin typeface="Arial" charset="0"/>
                <a:cs typeface="Arial" charset="0"/>
                <a:sym typeface="Wingdings" pitchFamily="2" charset="2"/>
              </a:rPr>
              <a:t> </a:t>
            </a:r>
            <a:r>
              <a:rPr lang="de-DE" altLang="de-DE" sz="2400" b="0" dirty="0" smtClean="0">
                <a:solidFill>
                  <a:schemeClr val="tx1"/>
                </a:solidFill>
                <a:latin typeface="Arial" charset="0"/>
                <a:cs typeface="Arial" charset="0"/>
              </a:rPr>
              <a:t>Menu PlexXML </a:t>
            </a:r>
            <a:r>
              <a:rPr lang="de-DE" altLang="de-DE" sz="2400" b="0" dirty="0" smtClean="0">
                <a:solidFill>
                  <a:schemeClr val="tx1"/>
                </a:solidFill>
                <a:latin typeface="Arial" charset="0"/>
                <a:cs typeface="Arial" charset="0"/>
                <a:sym typeface="Wingdings" pitchFamily="2" charset="2"/>
              </a:rPr>
              <a:t> </a:t>
            </a:r>
            <a:r>
              <a:rPr lang="de-DE" altLang="de-DE" sz="2400" b="0" i="1" dirty="0" err="1" smtClean="0">
                <a:solidFill>
                  <a:schemeClr val="tx1"/>
                </a:solidFill>
                <a:latin typeface="Arial" charset="0"/>
                <a:cs typeface="Arial" charset="0"/>
                <a:sym typeface="Wingdings" pitchFamily="2" charset="2"/>
              </a:rPr>
              <a:t>XMLMenu</a:t>
            </a:r>
            <a:endParaRPr lang="de-DE" altLang="de-DE" sz="2400" b="0" i="1" dirty="0" smtClean="0">
              <a:solidFill>
                <a:schemeClr val="tx1"/>
              </a:solidFill>
              <a:latin typeface="Arial" charset="0"/>
              <a:cs typeface="Arial" charset="0"/>
            </a:endParaRPr>
          </a:p>
        </p:txBody>
      </p:sp>
      <p:sp>
        <p:nvSpPr>
          <p:cNvPr id="2" name="Textfeld 1"/>
          <p:cNvSpPr txBox="1"/>
          <p:nvPr/>
        </p:nvSpPr>
        <p:spPr>
          <a:xfrm>
            <a:off x="6480720" y="2204864"/>
            <a:ext cx="2555776" cy="2862322"/>
          </a:xfrm>
          <a:prstGeom prst="rect">
            <a:avLst/>
          </a:prstGeom>
          <a:noFill/>
        </p:spPr>
        <p:txBody>
          <a:bodyPr wrap="square" rtlCol="0">
            <a:spAutoFit/>
          </a:bodyPr>
          <a:lstStyle/>
          <a:p>
            <a:r>
              <a:rPr lang="de-DE" sz="2000" dirty="0" smtClean="0">
                <a:solidFill>
                  <a:schemeClr val="tx1"/>
                </a:solidFill>
                <a:latin typeface="Arial" panose="020B0604020202020204" pitchFamily="34" charset="0"/>
                <a:cs typeface="Arial" panose="020B0604020202020204" pitchFamily="34" charset="0"/>
              </a:rPr>
              <a:t>Create all </a:t>
            </a:r>
            <a:r>
              <a:rPr lang="de-DE" sz="2000" dirty="0" err="1" smtClean="0">
                <a:solidFill>
                  <a:schemeClr val="tx1"/>
                </a:solidFill>
                <a:latin typeface="Arial" panose="020B0604020202020204" pitchFamily="34" charset="0"/>
                <a:cs typeface="Arial" panose="020B0604020202020204" pitchFamily="34" charset="0"/>
              </a:rPr>
              <a:t>the</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menus</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needed</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to</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test</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your</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functions</a:t>
            </a:r>
            <a:r>
              <a:rPr lang="de-DE" sz="2000" dirty="0" smtClean="0">
                <a:solidFill>
                  <a:schemeClr val="tx1"/>
                </a:solidFill>
                <a:latin typeface="Arial" panose="020B0604020202020204" pitchFamily="34" charset="0"/>
                <a:cs typeface="Arial" panose="020B0604020202020204" pitchFamily="34" charset="0"/>
              </a:rPr>
              <a:t>…</a:t>
            </a:r>
            <a:r>
              <a:rPr lang="de-DE" sz="2000" dirty="0" err="1" smtClean="0">
                <a:solidFill>
                  <a:schemeClr val="tx1"/>
                </a:solidFill>
                <a:latin typeface="Arial" panose="020B0604020202020204" pitchFamily="34" charset="0"/>
                <a:cs typeface="Arial" panose="020B0604020202020204" pitchFamily="34" charset="0"/>
              </a:rPr>
              <a:t>with</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one</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click</a:t>
            </a:r>
            <a:r>
              <a:rPr lang="de-DE" sz="2000" dirty="0" smtClean="0">
                <a:solidFill>
                  <a:schemeClr val="tx1"/>
                </a:solidFill>
                <a:latin typeface="Arial" panose="020B0604020202020204" pitchFamily="34" charset="0"/>
                <a:cs typeface="Arial" panose="020B0604020202020204" pitchFamily="34" charset="0"/>
              </a:rPr>
              <a:t>.</a:t>
            </a:r>
          </a:p>
          <a:p>
            <a:endParaRPr lang="de-DE" sz="2000" dirty="0">
              <a:latin typeface="Arial" panose="020B0604020202020204" pitchFamily="34" charset="0"/>
              <a:cs typeface="Arial" panose="020B0604020202020204" pitchFamily="34" charset="0"/>
            </a:endParaRPr>
          </a:p>
          <a:p>
            <a:r>
              <a:rPr lang="de-DE" sz="2000" dirty="0" err="1" smtClean="0">
                <a:solidFill>
                  <a:schemeClr val="tx1"/>
                </a:solidFill>
                <a:latin typeface="Arial" panose="020B0604020202020204" pitchFamily="34" charset="0"/>
                <a:cs typeface="Arial" panose="020B0604020202020204" pitchFamily="34" charset="0"/>
              </a:rPr>
              <a:t>When</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ready</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drag</a:t>
            </a:r>
            <a:r>
              <a:rPr lang="de-DE" sz="2000" dirty="0" smtClean="0">
                <a:solidFill>
                  <a:schemeClr val="tx1"/>
                </a:solidFill>
                <a:latin typeface="Arial" panose="020B0604020202020204" pitchFamily="34" charset="0"/>
                <a:cs typeface="Arial" panose="020B0604020202020204" pitchFamily="34" charset="0"/>
              </a:rPr>
              <a:t> `n </a:t>
            </a:r>
            <a:r>
              <a:rPr lang="de-DE" sz="2000" dirty="0" err="1" smtClean="0">
                <a:solidFill>
                  <a:schemeClr val="tx1"/>
                </a:solidFill>
                <a:latin typeface="Arial" panose="020B0604020202020204" pitchFamily="34" charset="0"/>
                <a:cs typeface="Arial" panose="020B0604020202020204" pitchFamily="34" charset="0"/>
              </a:rPr>
              <a:t>drop</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the</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menu</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items</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to</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their</a:t>
            </a:r>
            <a:r>
              <a:rPr lang="de-DE" sz="2000" dirty="0" smtClean="0">
                <a:latin typeface="Arial" panose="020B0604020202020204" pitchFamily="34" charset="0"/>
                <a:cs typeface="Arial" panose="020B0604020202020204" pitchFamily="34" charset="0"/>
              </a:rPr>
              <a:t> </a:t>
            </a:r>
            <a:r>
              <a:rPr lang="de-DE" sz="2000" dirty="0" err="1" smtClean="0">
                <a:latin typeface="Arial" panose="020B0604020202020204" pitchFamily="34" charset="0"/>
                <a:cs typeface="Arial" panose="020B0604020202020204" pitchFamily="34" charset="0"/>
              </a:rPr>
              <a:t>respective</a:t>
            </a:r>
            <a:r>
              <a:rPr lang="de-DE" sz="2000" dirty="0" smtClean="0">
                <a:latin typeface="Arial" panose="020B0604020202020204" pitchFamily="34" charset="0"/>
                <a:cs typeface="Arial" panose="020B0604020202020204" pitchFamily="34" charset="0"/>
              </a:rPr>
              <a:t> </a:t>
            </a:r>
            <a:r>
              <a:rPr lang="de-DE" sz="2000" dirty="0" err="1" smtClean="0">
                <a:latin typeface="Arial" panose="020B0604020202020204" pitchFamily="34" charset="0"/>
                <a:cs typeface="Arial" panose="020B0604020202020204" pitchFamily="34" charset="0"/>
              </a:rPr>
              <a:t>menus</a:t>
            </a:r>
            <a:r>
              <a:rPr lang="de-DE" sz="2000" dirty="0" smtClean="0">
                <a:solidFill>
                  <a:schemeClr val="tx1"/>
                </a:solidFill>
                <a:latin typeface="Arial" panose="020B0604020202020204" pitchFamily="34" charset="0"/>
                <a:cs typeface="Arial" panose="020B0604020202020204" pitchFamily="34" charset="0"/>
              </a:rPr>
              <a:t>.</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56792"/>
            <a:ext cx="6438627" cy="5282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3857353"/>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0658" name="Titel 1"/>
          <p:cNvSpPr>
            <a:spLocks noGrp="1"/>
          </p:cNvSpPr>
          <p:nvPr>
            <p:ph type="title" idx="4294967295"/>
          </p:nvPr>
        </p:nvSpPr>
        <p:spPr>
          <a:xfrm>
            <a:off x="395288" y="1052513"/>
            <a:ext cx="8353425" cy="385762"/>
          </a:xfrm>
        </p:spPr>
        <p:txBody>
          <a:bodyPr/>
          <a:lstStyle/>
          <a:p>
            <a:pPr eaLnBrk="1" hangingPunct="1"/>
            <a:r>
              <a:rPr lang="de-DE" altLang="de-DE" smtClean="0">
                <a:latin typeface="Arial" charset="0"/>
                <a:cs typeface="Arial" charset="0"/>
              </a:rPr>
              <a:t>Hauptfunktionen </a:t>
            </a:r>
            <a:r>
              <a:rPr lang="de-DE" altLang="de-DE" smtClean="0">
                <a:latin typeface="Arial" charset="0"/>
                <a:cs typeface="Arial" charset="0"/>
                <a:sym typeface="Wingdings" pitchFamily="2" charset="2"/>
              </a:rPr>
              <a:t> </a:t>
            </a:r>
            <a:r>
              <a:rPr lang="de-DE" altLang="de-DE" smtClean="0">
                <a:latin typeface="Arial" charset="0"/>
                <a:cs typeface="Arial" charset="0"/>
              </a:rPr>
              <a:t>Die PlexXMLBox </a:t>
            </a:r>
          </a:p>
        </p:txBody>
      </p:sp>
      <p:sp>
        <p:nvSpPr>
          <p:cNvPr id="5" name="Titel 1"/>
          <p:cNvSpPr>
            <a:spLocks/>
          </p:cNvSpPr>
          <p:nvPr/>
        </p:nvSpPr>
        <p:spPr bwMode="black">
          <a:xfrm>
            <a:off x="566044" y="333375"/>
            <a:ext cx="6880225" cy="385763"/>
          </a:xfrm>
          <a:prstGeom prst="rect">
            <a:avLst/>
          </a:prstGeom>
          <a:noFill/>
          <a:ln w="9525">
            <a:noFill/>
            <a:miter lim="800000"/>
            <a:headEnd/>
            <a:tailEnd/>
          </a:ln>
        </p:spPr>
        <p:txBody>
          <a:bodyPr lIns="0" tIns="0" rIns="0" bIns="0"/>
          <a:lstStyle/>
          <a:p>
            <a:pPr defTabSz="457200">
              <a:lnSpc>
                <a:spcPct val="90000"/>
              </a:lnSpc>
            </a:pPr>
            <a:r>
              <a:rPr lang="de-DE" sz="2600" dirty="0">
                <a:solidFill>
                  <a:schemeClr val="bg1"/>
                </a:solidFill>
                <a:latin typeface="Calibri" pitchFamily="34" charset="0"/>
                <a:ea typeface="FS Joey"/>
                <a:cs typeface="FS Joey"/>
              </a:rPr>
              <a:t>Different </a:t>
            </a:r>
            <a:r>
              <a:rPr lang="de-DE" sz="2600" dirty="0" err="1" smtClean="0">
                <a:solidFill>
                  <a:schemeClr val="bg1"/>
                </a:solidFill>
                <a:latin typeface="Calibri" pitchFamily="34" charset="0"/>
                <a:ea typeface="FS Joey"/>
                <a:cs typeface="FS Joey"/>
              </a:rPr>
              <a:t>aspects</a:t>
            </a:r>
            <a:r>
              <a:rPr lang="de-DE" sz="2600" dirty="0" smtClean="0">
                <a:solidFill>
                  <a:schemeClr val="bg1"/>
                </a:solidFill>
                <a:latin typeface="Calibri" pitchFamily="34" charset="0"/>
                <a:ea typeface="FS Joey"/>
                <a:cs typeface="FS Joey"/>
              </a:rPr>
              <a:t> </a:t>
            </a:r>
            <a:r>
              <a:rPr lang="de-DE" sz="2600" dirty="0" err="1">
                <a:solidFill>
                  <a:schemeClr val="bg1"/>
                </a:solidFill>
                <a:latin typeface="Calibri" pitchFamily="34" charset="0"/>
                <a:ea typeface="FS Joey"/>
                <a:cs typeface="FS Joey"/>
              </a:rPr>
              <a:t>of</a:t>
            </a:r>
            <a:r>
              <a:rPr lang="de-DE" sz="2600" dirty="0">
                <a:solidFill>
                  <a:schemeClr val="bg1"/>
                </a:solidFill>
                <a:latin typeface="Calibri" pitchFamily="34" charset="0"/>
                <a:ea typeface="FS Joey"/>
                <a:cs typeface="FS Joey"/>
              </a:rPr>
              <a:t> Tools4Plex</a:t>
            </a:r>
          </a:p>
        </p:txBody>
      </p:sp>
      <p:sp>
        <p:nvSpPr>
          <p:cNvPr id="6" name="Titel 1"/>
          <p:cNvSpPr txBox="1">
            <a:spLocks/>
          </p:cNvSpPr>
          <p:nvPr/>
        </p:nvSpPr>
        <p:spPr bwMode="black">
          <a:xfrm>
            <a:off x="566043" y="1052736"/>
            <a:ext cx="8353425" cy="3857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defTabSz="457200" rtl="0" eaLnBrk="0" fontAlgn="base" hangingPunct="0">
              <a:lnSpc>
                <a:spcPct val="90000"/>
              </a:lnSpc>
              <a:spcBef>
                <a:spcPct val="0"/>
              </a:spcBef>
              <a:spcAft>
                <a:spcPct val="0"/>
              </a:spcAft>
              <a:defRPr sz="2600" b="1" kern="1200">
                <a:solidFill>
                  <a:schemeClr val="bg1"/>
                </a:solidFill>
                <a:latin typeface="+mj-lt"/>
                <a:ea typeface="FS Joey"/>
                <a:cs typeface="FS Joey" pitchFamily="50" charset="0"/>
              </a:defRPr>
            </a:lvl1pPr>
            <a:lvl2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2pPr>
            <a:lvl3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3pPr>
            <a:lvl4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4pPr>
            <a:lvl5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5pPr>
            <a:lvl6pPr marL="4572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6pPr>
            <a:lvl7pPr marL="9144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7pPr>
            <a:lvl8pPr marL="13716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8pPr>
            <a:lvl9pPr marL="18288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9pPr>
          </a:lstStyle>
          <a:p>
            <a:pPr eaLnBrk="1" hangingPunct="1"/>
            <a:r>
              <a:rPr lang="de-DE" altLang="de-DE" sz="2400" b="0" dirty="0" smtClean="0">
                <a:solidFill>
                  <a:schemeClr val="tx1"/>
                </a:solidFill>
                <a:latin typeface="Arial" charset="0"/>
                <a:cs typeface="Arial" charset="0"/>
              </a:rPr>
              <a:t>Main </a:t>
            </a:r>
            <a:r>
              <a:rPr lang="de-DE" altLang="de-DE" sz="2400" b="0" dirty="0" err="1" smtClean="0">
                <a:solidFill>
                  <a:schemeClr val="tx1"/>
                </a:solidFill>
                <a:latin typeface="Arial" charset="0"/>
                <a:cs typeface="Arial" charset="0"/>
              </a:rPr>
              <a:t>processes</a:t>
            </a:r>
            <a:r>
              <a:rPr lang="de-DE" altLang="de-DE" sz="2400" b="0" dirty="0" smtClean="0">
                <a:solidFill>
                  <a:schemeClr val="tx1"/>
                </a:solidFill>
                <a:latin typeface="Arial" charset="0"/>
                <a:cs typeface="Arial" charset="0"/>
              </a:rPr>
              <a:t> </a:t>
            </a:r>
            <a:r>
              <a:rPr lang="de-DE" altLang="de-DE" sz="2400" b="0" dirty="0" smtClean="0">
                <a:solidFill>
                  <a:schemeClr val="tx1"/>
                </a:solidFill>
                <a:latin typeface="Arial" charset="0"/>
                <a:cs typeface="Arial" charset="0"/>
                <a:sym typeface="Wingdings" pitchFamily="2" charset="2"/>
              </a:rPr>
              <a:t> </a:t>
            </a:r>
            <a:r>
              <a:rPr lang="de-DE" altLang="de-DE" sz="2400" b="0" dirty="0" smtClean="0">
                <a:solidFill>
                  <a:schemeClr val="tx1"/>
                </a:solidFill>
                <a:latin typeface="Arial" charset="0"/>
                <a:cs typeface="Arial" charset="0"/>
              </a:rPr>
              <a:t>Menu PlexXML </a:t>
            </a:r>
            <a:r>
              <a:rPr lang="de-DE" altLang="de-DE" sz="2400" b="0" dirty="0" smtClean="0">
                <a:solidFill>
                  <a:schemeClr val="tx1"/>
                </a:solidFill>
                <a:latin typeface="Arial" charset="0"/>
                <a:cs typeface="Arial" charset="0"/>
                <a:sym typeface="Wingdings" pitchFamily="2" charset="2"/>
              </a:rPr>
              <a:t> </a:t>
            </a:r>
            <a:r>
              <a:rPr lang="de-DE" altLang="de-DE" sz="2400" b="0" i="1" dirty="0" err="1" smtClean="0">
                <a:solidFill>
                  <a:schemeClr val="tx1"/>
                </a:solidFill>
                <a:latin typeface="Arial" charset="0"/>
                <a:cs typeface="Arial" charset="0"/>
                <a:sym typeface="Wingdings" pitchFamily="2" charset="2"/>
              </a:rPr>
              <a:t>XMLFormat</a:t>
            </a:r>
            <a:endParaRPr lang="de-DE" altLang="de-DE" sz="2400" b="0" i="1" dirty="0" smtClean="0">
              <a:solidFill>
                <a:schemeClr val="tx1"/>
              </a:solidFill>
              <a:latin typeface="Arial" charset="0"/>
              <a:cs typeface="Arial" charset="0"/>
            </a:endParaRPr>
          </a:p>
        </p:txBody>
      </p:sp>
      <p:sp>
        <p:nvSpPr>
          <p:cNvPr id="2" name="Textfeld 1"/>
          <p:cNvSpPr txBox="1"/>
          <p:nvPr/>
        </p:nvSpPr>
        <p:spPr>
          <a:xfrm>
            <a:off x="6701922" y="2204864"/>
            <a:ext cx="2334573" cy="2862322"/>
          </a:xfrm>
          <a:prstGeom prst="rect">
            <a:avLst/>
          </a:prstGeom>
          <a:noFill/>
        </p:spPr>
        <p:txBody>
          <a:bodyPr wrap="square" rtlCol="0">
            <a:spAutoFit/>
          </a:bodyPr>
          <a:lstStyle/>
          <a:p>
            <a:r>
              <a:rPr lang="de-DE" sz="2000" dirty="0" smtClean="0">
                <a:solidFill>
                  <a:schemeClr val="tx1"/>
                </a:solidFill>
                <a:latin typeface="Arial" panose="020B0604020202020204" pitchFamily="34" charset="0"/>
                <a:cs typeface="Arial" panose="020B0604020202020204" pitchFamily="34" charset="0"/>
              </a:rPr>
              <a:t>View on </a:t>
            </a:r>
            <a:r>
              <a:rPr lang="de-DE" sz="2000" dirty="0" err="1" smtClean="0">
                <a:solidFill>
                  <a:schemeClr val="tx1"/>
                </a:solidFill>
                <a:latin typeface="Arial" panose="020B0604020202020204" pitchFamily="34" charset="0"/>
                <a:cs typeface="Arial" panose="020B0604020202020204" pitchFamily="34" charset="0"/>
              </a:rPr>
              <a:t>generated</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functions</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and</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formats</a:t>
            </a:r>
            <a:r>
              <a:rPr lang="de-DE" sz="2000" dirty="0" smtClean="0">
                <a:solidFill>
                  <a:schemeClr val="tx1"/>
                </a:solidFill>
                <a:latin typeface="Arial" panose="020B0604020202020204" pitchFamily="34" charset="0"/>
                <a:cs typeface="Arial" panose="020B0604020202020204" pitchFamily="34" charset="0"/>
              </a:rPr>
              <a:t>.</a:t>
            </a:r>
          </a:p>
          <a:p>
            <a:endParaRPr lang="de-DE" sz="2000" dirty="0">
              <a:latin typeface="Arial" panose="020B0604020202020204" pitchFamily="34" charset="0"/>
              <a:cs typeface="Arial" panose="020B0604020202020204" pitchFamily="34" charset="0"/>
            </a:endParaRPr>
          </a:p>
          <a:p>
            <a:r>
              <a:rPr lang="de-DE" sz="2000" dirty="0" smtClean="0">
                <a:solidFill>
                  <a:schemeClr val="tx1"/>
                </a:solidFill>
                <a:latin typeface="Arial" panose="020B0604020202020204" pitchFamily="34" charset="0"/>
                <a:cs typeface="Arial" panose="020B0604020202020204" pitchFamily="34" charset="0"/>
              </a:rPr>
              <a:t>Create </a:t>
            </a:r>
            <a:r>
              <a:rPr lang="de-DE" sz="2000" dirty="0" err="1" smtClean="0">
                <a:solidFill>
                  <a:schemeClr val="tx1"/>
                </a:solidFill>
                <a:latin typeface="Arial" panose="020B0604020202020204" pitchFamily="34" charset="0"/>
                <a:cs typeface="Arial" panose="020B0604020202020204" pitchFamily="34" charset="0"/>
              </a:rPr>
              <a:t>combo</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boxes</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and</a:t>
            </a:r>
            <a:r>
              <a:rPr lang="de-DE" sz="2000" dirty="0" smtClean="0">
                <a:solidFill>
                  <a:schemeClr val="tx1"/>
                </a:solidFill>
                <a:latin typeface="Arial" panose="020B0604020202020204" pitchFamily="34" charset="0"/>
                <a:cs typeface="Arial" panose="020B0604020202020204" pitchFamily="34" charset="0"/>
              </a:rPr>
              <a:t>/</a:t>
            </a:r>
            <a:r>
              <a:rPr lang="de-DE" sz="2000" dirty="0" err="1" smtClean="0">
                <a:solidFill>
                  <a:schemeClr val="tx1"/>
                </a:solidFill>
                <a:latin typeface="Arial" panose="020B0604020202020204" pitchFamily="34" charset="0"/>
                <a:cs typeface="Arial" panose="020B0604020202020204" pitchFamily="34" charset="0"/>
              </a:rPr>
              <a:t>or</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the</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hyperlinks</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you</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want</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within</a:t>
            </a:r>
            <a:r>
              <a:rPr lang="de-DE" sz="2000" dirty="0">
                <a:latin typeface="Arial" panose="020B0604020202020204" pitchFamily="34" charset="0"/>
                <a:cs typeface="Arial" panose="020B0604020202020204" pitchFamily="34" charset="0"/>
              </a:rPr>
              <a:t> </a:t>
            </a:r>
            <a:r>
              <a:rPr lang="de-DE" sz="2000" dirty="0" err="1" smtClean="0">
                <a:latin typeface="Arial" panose="020B0604020202020204" pitchFamily="34" charset="0"/>
                <a:cs typeface="Arial" panose="020B0604020202020204" pitchFamily="34" charset="0"/>
              </a:rPr>
              <a:t>the</a:t>
            </a:r>
            <a:r>
              <a:rPr lang="de-DE" sz="2000" dirty="0" smtClean="0">
                <a:latin typeface="Arial" panose="020B0604020202020204" pitchFamily="34" charset="0"/>
                <a:cs typeface="Arial" panose="020B0604020202020204" pitchFamily="34" charset="0"/>
              </a:rPr>
              <a:t> </a:t>
            </a:r>
            <a:r>
              <a:rPr lang="de-DE" sz="2000" dirty="0" err="1" smtClean="0">
                <a:latin typeface="Arial" panose="020B0604020202020204" pitchFamily="34" charset="0"/>
                <a:cs typeface="Arial" panose="020B0604020202020204" pitchFamily="34" charset="0"/>
              </a:rPr>
              <a:t>formats</a:t>
            </a:r>
            <a:r>
              <a:rPr lang="de-DE" sz="2000" dirty="0" smtClean="0">
                <a:latin typeface="Arial" panose="020B0604020202020204" pitchFamily="34" charset="0"/>
                <a:cs typeface="Arial" panose="020B0604020202020204" pitchFamily="34" charset="0"/>
              </a:rPr>
              <a:t>.</a:t>
            </a:r>
            <a:endParaRPr lang="de-DE" sz="2000" dirty="0" smtClean="0">
              <a:solidFill>
                <a:schemeClr val="tx1"/>
              </a:solidFill>
              <a:latin typeface="Arial" panose="020B0604020202020204" pitchFamily="34" charset="0"/>
              <a:cs typeface="Arial" panose="020B0604020202020204" pitchFamily="34"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438499"/>
            <a:ext cx="6701922" cy="5433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8142105"/>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el 1"/>
          <p:cNvSpPr>
            <a:spLocks noGrp="1"/>
          </p:cNvSpPr>
          <p:nvPr>
            <p:ph type="title"/>
          </p:nvPr>
        </p:nvSpPr>
        <p:spPr>
          <a:xfrm>
            <a:off x="539750" y="511175"/>
            <a:ext cx="5562600" cy="261938"/>
          </a:xfrm>
        </p:spPr>
        <p:txBody>
          <a:bodyPr/>
          <a:lstStyle/>
          <a:p>
            <a:pPr eaLnBrk="1" hangingPunct="1"/>
            <a:r>
              <a:rPr lang="de-DE" altLang="de-DE" dirty="0" err="1" smtClean="0">
                <a:cs typeface="Arial" charset="0"/>
              </a:rPr>
              <a:t>Moving</a:t>
            </a:r>
            <a:r>
              <a:rPr lang="de-DE" altLang="de-DE" dirty="0" smtClean="0">
                <a:cs typeface="Arial" charset="0"/>
              </a:rPr>
              <a:t> </a:t>
            </a:r>
            <a:r>
              <a:rPr lang="de-DE" altLang="de-DE" dirty="0" err="1" smtClean="0">
                <a:cs typeface="Arial" charset="0"/>
              </a:rPr>
              <a:t>from</a:t>
            </a:r>
            <a:r>
              <a:rPr lang="de-DE" altLang="de-DE" dirty="0" smtClean="0">
                <a:cs typeface="Arial" charset="0"/>
              </a:rPr>
              <a:t> CA 2E </a:t>
            </a:r>
            <a:r>
              <a:rPr lang="de-DE" altLang="de-DE" dirty="0" err="1" smtClean="0">
                <a:cs typeface="Arial" charset="0"/>
              </a:rPr>
              <a:t>to</a:t>
            </a:r>
            <a:r>
              <a:rPr lang="de-DE" altLang="de-DE" dirty="0" smtClean="0">
                <a:cs typeface="Arial" charset="0"/>
              </a:rPr>
              <a:t> CA </a:t>
            </a:r>
            <a:r>
              <a:rPr lang="de-DE" altLang="de-DE" dirty="0" err="1" smtClean="0">
                <a:cs typeface="Arial" charset="0"/>
              </a:rPr>
              <a:t>Plex</a:t>
            </a:r>
            <a:r>
              <a:rPr lang="de-DE" altLang="de-DE" dirty="0" smtClean="0">
                <a:cs typeface="Arial" charset="0"/>
              </a:rPr>
              <a:t>…</a:t>
            </a:r>
          </a:p>
        </p:txBody>
      </p:sp>
      <p:sp>
        <p:nvSpPr>
          <p:cNvPr id="18434" name="Text Box 3"/>
          <p:cNvSpPr txBox="1">
            <a:spLocks noChangeArrowheads="1"/>
          </p:cNvSpPr>
          <p:nvPr/>
        </p:nvSpPr>
        <p:spPr bwMode="auto">
          <a:xfrm>
            <a:off x="425450" y="1268413"/>
            <a:ext cx="8424863" cy="3631763"/>
          </a:xfrm>
          <a:prstGeom prst="rect">
            <a:avLst/>
          </a:prstGeom>
          <a:noFill/>
          <a:ln w="9525">
            <a:noFill/>
            <a:miter lim="800000"/>
            <a:headEnd/>
            <a:tailEnd/>
          </a:ln>
        </p:spPr>
        <p:txBody>
          <a:bodyPr>
            <a:spAutoFit/>
          </a:bodyPr>
          <a:lstStyle/>
          <a:p>
            <a:pPr eaLnBrk="0" hangingPunct="0">
              <a:spcAft>
                <a:spcPts val="1200"/>
              </a:spcAft>
            </a:pPr>
            <a:r>
              <a:rPr lang="en-US" sz="2000" b="1" dirty="0" smtClean="0"/>
              <a:t>What is important when migrating?</a:t>
            </a:r>
          </a:p>
          <a:p>
            <a:pPr marL="636588" lvl="1" indent="-179388" eaLnBrk="0" hangingPunct="0">
              <a:spcAft>
                <a:spcPts val="1200"/>
              </a:spcAft>
              <a:buFont typeface="Arial" charset="0"/>
              <a:buChar char="•"/>
            </a:pPr>
            <a:r>
              <a:rPr lang="en-US" sz="2000" dirty="0" smtClean="0"/>
              <a:t>Painless</a:t>
            </a:r>
          </a:p>
          <a:p>
            <a:pPr marL="636588" lvl="1" indent="-179388" eaLnBrk="0" hangingPunct="0">
              <a:spcAft>
                <a:spcPts val="1200"/>
              </a:spcAft>
              <a:buFont typeface="Arial" charset="0"/>
              <a:buChar char="•"/>
            </a:pPr>
            <a:r>
              <a:rPr lang="en-US" sz="2000" dirty="0" smtClean="0"/>
              <a:t>Eradicate monotonous activities</a:t>
            </a:r>
          </a:p>
          <a:p>
            <a:pPr marL="636588" lvl="1" indent="-179388" eaLnBrk="0" hangingPunct="0">
              <a:spcAft>
                <a:spcPts val="1200"/>
              </a:spcAft>
              <a:buFont typeface="Arial" charset="0"/>
              <a:buChar char="•"/>
            </a:pPr>
            <a:r>
              <a:rPr lang="en-US" sz="2000" dirty="0" smtClean="0"/>
              <a:t>Eliminate the source of errors</a:t>
            </a:r>
          </a:p>
          <a:p>
            <a:pPr marL="636588" lvl="1" indent="-179388" eaLnBrk="0" hangingPunct="0">
              <a:spcAft>
                <a:spcPts val="1200"/>
              </a:spcAft>
              <a:buFont typeface="Arial" charset="0"/>
              <a:buChar char="•"/>
            </a:pPr>
            <a:r>
              <a:rPr lang="en-US" sz="2000" dirty="0" smtClean="0"/>
              <a:t>Functionality remains unchanged</a:t>
            </a:r>
          </a:p>
          <a:p>
            <a:pPr marL="636588" lvl="1" indent="-179388" eaLnBrk="0" hangingPunct="0">
              <a:spcAft>
                <a:spcPts val="1200"/>
              </a:spcAft>
              <a:buFont typeface="Arial" charset="0"/>
              <a:buChar char="•"/>
            </a:pPr>
            <a:r>
              <a:rPr lang="en-US" sz="2000" dirty="0" smtClean="0"/>
              <a:t>Speed</a:t>
            </a:r>
          </a:p>
          <a:p>
            <a:pPr marL="636588" lvl="1" indent="-179388" eaLnBrk="0" hangingPunct="0">
              <a:spcAft>
                <a:spcPts val="1200"/>
              </a:spcAft>
              <a:buFont typeface="Arial" charset="0"/>
              <a:buChar char="•"/>
            </a:pPr>
            <a:r>
              <a:rPr lang="en-US" sz="2000" dirty="0" err="1" smtClean="0"/>
              <a:t>Rigour</a:t>
            </a:r>
            <a:endParaRPr lang="en-US" sz="2000" dirty="0" smtClean="0"/>
          </a:p>
          <a:p>
            <a:pPr marL="636588" lvl="1" indent="-179388" eaLnBrk="0" hangingPunct="0">
              <a:spcAft>
                <a:spcPts val="1200"/>
              </a:spcAft>
              <a:buFont typeface="Arial" charset="0"/>
              <a:buChar char="•"/>
            </a:pPr>
            <a:r>
              <a:rPr lang="en-US" sz="2000" dirty="0" smtClean="0"/>
              <a:t>Agile deployment of migrated functionality</a:t>
            </a:r>
          </a:p>
        </p:txBody>
      </p:sp>
      <p:sp>
        <p:nvSpPr>
          <p:cNvPr id="2" name="Textfeld 1"/>
          <p:cNvSpPr txBox="1"/>
          <p:nvPr/>
        </p:nvSpPr>
        <p:spPr>
          <a:xfrm>
            <a:off x="2987232" y="5118283"/>
            <a:ext cx="3168944" cy="830997"/>
          </a:xfrm>
          <a:prstGeom prst="rect">
            <a:avLst/>
          </a:prstGeom>
          <a:noFill/>
        </p:spPr>
        <p:txBody>
          <a:bodyPr wrap="none" rtlCol="0">
            <a:spAutoFit/>
          </a:bodyPr>
          <a:lstStyle/>
          <a:p>
            <a:r>
              <a:rPr lang="de-DE" sz="4800" dirty="0" smtClean="0">
                <a:solidFill>
                  <a:schemeClr val="tx1"/>
                </a:solidFill>
                <a:latin typeface="+mn-lt"/>
              </a:rPr>
              <a:t>Automation</a:t>
            </a:r>
          </a:p>
        </p:txBody>
      </p:sp>
    </p:spTree>
    <p:extLst>
      <p:ext uri="{BB962C8B-B14F-4D97-AF65-F5344CB8AC3E}">
        <p14:creationId xmlns:p14="http://schemas.microsoft.com/office/powerpoint/2010/main" val="384908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34">
                                            <p:txEl>
                                              <p:pRg st="1" end="1"/>
                                            </p:txEl>
                                          </p:spTgt>
                                        </p:tgtEl>
                                        <p:attrNameLst>
                                          <p:attrName>style.visibility</p:attrName>
                                        </p:attrNameLst>
                                      </p:cBhvr>
                                      <p:to>
                                        <p:strVal val="visible"/>
                                      </p:to>
                                    </p:set>
                                    <p:animEffect transition="in" filter="fade">
                                      <p:cBhvr>
                                        <p:cTn id="7" dur="500"/>
                                        <p:tgtEl>
                                          <p:spTgt spid="1843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434">
                                            <p:txEl>
                                              <p:pRg st="2" end="2"/>
                                            </p:txEl>
                                          </p:spTgt>
                                        </p:tgtEl>
                                        <p:attrNameLst>
                                          <p:attrName>style.visibility</p:attrName>
                                        </p:attrNameLst>
                                      </p:cBhvr>
                                      <p:to>
                                        <p:strVal val="visible"/>
                                      </p:to>
                                    </p:set>
                                    <p:animEffect transition="in" filter="fade">
                                      <p:cBhvr>
                                        <p:cTn id="12" dur="500"/>
                                        <p:tgtEl>
                                          <p:spTgt spid="1843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434">
                                            <p:txEl>
                                              <p:pRg st="3" end="3"/>
                                            </p:txEl>
                                          </p:spTgt>
                                        </p:tgtEl>
                                        <p:attrNameLst>
                                          <p:attrName>style.visibility</p:attrName>
                                        </p:attrNameLst>
                                      </p:cBhvr>
                                      <p:to>
                                        <p:strVal val="visible"/>
                                      </p:to>
                                    </p:set>
                                    <p:animEffect transition="in" filter="fade">
                                      <p:cBhvr>
                                        <p:cTn id="17" dur="500"/>
                                        <p:tgtEl>
                                          <p:spTgt spid="1843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434">
                                            <p:txEl>
                                              <p:pRg st="4" end="4"/>
                                            </p:txEl>
                                          </p:spTgt>
                                        </p:tgtEl>
                                        <p:attrNameLst>
                                          <p:attrName>style.visibility</p:attrName>
                                        </p:attrNameLst>
                                      </p:cBhvr>
                                      <p:to>
                                        <p:strVal val="visible"/>
                                      </p:to>
                                    </p:set>
                                    <p:animEffect transition="in" filter="fade">
                                      <p:cBhvr>
                                        <p:cTn id="22" dur="500"/>
                                        <p:tgtEl>
                                          <p:spTgt spid="1843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434">
                                            <p:txEl>
                                              <p:pRg st="5" end="5"/>
                                            </p:txEl>
                                          </p:spTgt>
                                        </p:tgtEl>
                                        <p:attrNameLst>
                                          <p:attrName>style.visibility</p:attrName>
                                        </p:attrNameLst>
                                      </p:cBhvr>
                                      <p:to>
                                        <p:strVal val="visible"/>
                                      </p:to>
                                    </p:set>
                                    <p:animEffect transition="in" filter="fade">
                                      <p:cBhvr>
                                        <p:cTn id="27" dur="500"/>
                                        <p:tgtEl>
                                          <p:spTgt spid="1843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434">
                                            <p:txEl>
                                              <p:pRg st="6" end="6"/>
                                            </p:txEl>
                                          </p:spTgt>
                                        </p:tgtEl>
                                        <p:attrNameLst>
                                          <p:attrName>style.visibility</p:attrName>
                                        </p:attrNameLst>
                                      </p:cBhvr>
                                      <p:to>
                                        <p:strVal val="visible"/>
                                      </p:to>
                                    </p:set>
                                    <p:animEffect transition="in" filter="fade">
                                      <p:cBhvr>
                                        <p:cTn id="32" dur="500"/>
                                        <p:tgtEl>
                                          <p:spTgt spid="1843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434">
                                            <p:txEl>
                                              <p:pRg st="7" end="7"/>
                                            </p:txEl>
                                          </p:spTgt>
                                        </p:tgtEl>
                                        <p:attrNameLst>
                                          <p:attrName>style.visibility</p:attrName>
                                        </p:attrNameLst>
                                      </p:cBhvr>
                                      <p:to>
                                        <p:strVal val="visible"/>
                                      </p:to>
                                    </p:set>
                                    <p:animEffect transition="in" filter="fade">
                                      <p:cBhvr>
                                        <p:cTn id="37" dur="500"/>
                                        <p:tgtEl>
                                          <p:spTgt spid="18434">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circle(in)">
                                      <p:cBhvr>
                                        <p:cTn id="4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0658" name="Titel 1"/>
          <p:cNvSpPr>
            <a:spLocks noGrp="1"/>
          </p:cNvSpPr>
          <p:nvPr>
            <p:ph type="title" idx="4294967295"/>
          </p:nvPr>
        </p:nvSpPr>
        <p:spPr>
          <a:xfrm>
            <a:off x="395288" y="1052513"/>
            <a:ext cx="8353425" cy="385762"/>
          </a:xfrm>
        </p:spPr>
        <p:txBody>
          <a:bodyPr/>
          <a:lstStyle/>
          <a:p>
            <a:pPr eaLnBrk="1" hangingPunct="1"/>
            <a:r>
              <a:rPr lang="de-DE" altLang="de-DE" smtClean="0">
                <a:latin typeface="Arial" charset="0"/>
                <a:cs typeface="Arial" charset="0"/>
              </a:rPr>
              <a:t>Hauptfunktionen </a:t>
            </a:r>
            <a:r>
              <a:rPr lang="de-DE" altLang="de-DE" smtClean="0">
                <a:latin typeface="Arial" charset="0"/>
                <a:cs typeface="Arial" charset="0"/>
                <a:sym typeface="Wingdings" pitchFamily="2" charset="2"/>
              </a:rPr>
              <a:t> </a:t>
            </a:r>
            <a:r>
              <a:rPr lang="de-DE" altLang="de-DE" smtClean="0">
                <a:latin typeface="Arial" charset="0"/>
                <a:cs typeface="Arial" charset="0"/>
              </a:rPr>
              <a:t>Die PlexXMLBox </a:t>
            </a:r>
          </a:p>
        </p:txBody>
      </p:sp>
      <p:sp>
        <p:nvSpPr>
          <p:cNvPr id="5" name="Titel 1"/>
          <p:cNvSpPr>
            <a:spLocks/>
          </p:cNvSpPr>
          <p:nvPr/>
        </p:nvSpPr>
        <p:spPr bwMode="black">
          <a:xfrm>
            <a:off x="566044" y="333375"/>
            <a:ext cx="6880225" cy="385763"/>
          </a:xfrm>
          <a:prstGeom prst="rect">
            <a:avLst/>
          </a:prstGeom>
          <a:noFill/>
          <a:ln w="9525">
            <a:noFill/>
            <a:miter lim="800000"/>
            <a:headEnd/>
            <a:tailEnd/>
          </a:ln>
        </p:spPr>
        <p:txBody>
          <a:bodyPr lIns="0" tIns="0" rIns="0" bIns="0"/>
          <a:lstStyle/>
          <a:p>
            <a:pPr defTabSz="457200">
              <a:lnSpc>
                <a:spcPct val="90000"/>
              </a:lnSpc>
            </a:pPr>
            <a:r>
              <a:rPr lang="de-DE" sz="2600" dirty="0">
                <a:solidFill>
                  <a:schemeClr val="bg1"/>
                </a:solidFill>
                <a:latin typeface="Calibri" pitchFamily="34" charset="0"/>
                <a:ea typeface="FS Joey"/>
                <a:cs typeface="FS Joey"/>
              </a:rPr>
              <a:t>Different </a:t>
            </a:r>
            <a:r>
              <a:rPr lang="de-DE" sz="2600" dirty="0" err="1" smtClean="0">
                <a:solidFill>
                  <a:schemeClr val="bg1"/>
                </a:solidFill>
                <a:latin typeface="Calibri" pitchFamily="34" charset="0"/>
                <a:ea typeface="FS Joey"/>
                <a:cs typeface="FS Joey"/>
              </a:rPr>
              <a:t>aspects</a:t>
            </a:r>
            <a:r>
              <a:rPr lang="de-DE" sz="2600" dirty="0" smtClean="0">
                <a:solidFill>
                  <a:schemeClr val="bg1"/>
                </a:solidFill>
                <a:latin typeface="Calibri" pitchFamily="34" charset="0"/>
                <a:ea typeface="FS Joey"/>
                <a:cs typeface="FS Joey"/>
              </a:rPr>
              <a:t> </a:t>
            </a:r>
            <a:r>
              <a:rPr lang="de-DE" sz="2600" dirty="0" err="1">
                <a:solidFill>
                  <a:schemeClr val="bg1"/>
                </a:solidFill>
                <a:latin typeface="Calibri" pitchFamily="34" charset="0"/>
                <a:ea typeface="FS Joey"/>
                <a:cs typeface="FS Joey"/>
              </a:rPr>
              <a:t>of</a:t>
            </a:r>
            <a:r>
              <a:rPr lang="de-DE" sz="2600" dirty="0">
                <a:solidFill>
                  <a:schemeClr val="bg1"/>
                </a:solidFill>
                <a:latin typeface="Calibri" pitchFamily="34" charset="0"/>
                <a:ea typeface="FS Joey"/>
                <a:cs typeface="FS Joey"/>
              </a:rPr>
              <a:t> Tools4Plex</a:t>
            </a:r>
          </a:p>
        </p:txBody>
      </p:sp>
      <p:sp>
        <p:nvSpPr>
          <p:cNvPr id="6" name="Titel 1"/>
          <p:cNvSpPr txBox="1">
            <a:spLocks/>
          </p:cNvSpPr>
          <p:nvPr/>
        </p:nvSpPr>
        <p:spPr bwMode="black">
          <a:xfrm>
            <a:off x="566043" y="1052736"/>
            <a:ext cx="8353425" cy="3857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defTabSz="457200" rtl="0" eaLnBrk="0" fontAlgn="base" hangingPunct="0">
              <a:lnSpc>
                <a:spcPct val="90000"/>
              </a:lnSpc>
              <a:spcBef>
                <a:spcPct val="0"/>
              </a:spcBef>
              <a:spcAft>
                <a:spcPct val="0"/>
              </a:spcAft>
              <a:defRPr sz="2600" b="1" kern="1200">
                <a:solidFill>
                  <a:schemeClr val="bg1"/>
                </a:solidFill>
                <a:latin typeface="+mj-lt"/>
                <a:ea typeface="FS Joey"/>
                <a:cs typeface="FS Joey" pitchFamily="50" charset="0"/>
              </a:defRPr>
            </a:lvl1pPr>
            <a:lvl2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2pPr>
            <a:lvl3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3pPr>
            <a:lvl4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4pPr>
            <a:lvl5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5pPr>
            <a:lvl6pPr marL="4572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6pPr>
            <a:lvl7pPr marL="9144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7pPr>
            <a:lvl8pPr marL="13716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8pPr>
            <a:lvl9pPr marL="18288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9pPr>
          </a:lstStyle>
          <a:p>
            <a:pPr eaLnBrk="1" hangingPunct="1"/>
            <a:r>
              <a:rPr lang="de-DE" altLang="de-DE" sz="2400" b="0" dirty="0" smtClean="0">
                <a:solidFill>
                  <a:schemeClr val="tx1"/>
                </a:solidFill>
                <a:latin typeface="Arial" charset="0"/>
                <a:cs typeface="Arial" charset="0"/>
              </a:rPr>
              <a:t>Main </a:t>
            </a:r>
            <a:r>
              <a:rPr lang="de-DE" altLang="de-DE" sz="2400" b="0" dirty="0" err="1" smtClean="0">
                <a:solidFill>
                  <a:schemeClr val="tx1"/>
                </a:solidFill>
                <a:latin typeface="Arial" charset="0"/>
                <a:cs typeface="Arial" charset="0"/>
              </a:rPr>
              <a:t>processes</a:t>
            </a:r>
            <a:r>
              <a:rPr lang="de-DE" altLang="de-DE" sz="2400" b="0" dirty="0" smtClean="0">
                <a:solidFill>
                  <a:schemeClr val="tx1"/>
                </a:solidFill>
                <a:latin typeface="Arial" charset="0"/>
                <a:cs typeface="Arial" charset="0"/>
              </a:rPr>
              <a:t> </a:t>
            </a:r>
            <a:r>
              <a:rPr lang="de-DE" altLang="de-DE" sz="2400" b="0" dirty="0" smtClean="0">
                <a:solidFill>
                  <a:schemeClr val="tx1"/>
                </a:solidFill>
                <a:latin typeface="Arial" charset="0"/>
                <a:cs typeface="Arial" charset="0"/>
                <a:sym typeface="Wingdings" pitchFamily="2" charset="2"/>
              </a:rPr>
              <a:t> </a:t>
            </a:r>
            <a:r>
              <a:rPr lang="de-DE" altLang="de-DE" sz="2400" b="0" dirty="0" smtClean="0">
                <a:solidFill>
                  <a:schemeClr val="tx1"/>
                </a:solidFill>
                <a:latin typeface="Arial" charset="0"/>
                <a:cs typeface="Arial" charset="0"/>
              </a:rPr>
              <a:t>Menu PlexXML </a:t>
            </a:r>
            <a:r>
              <a:rPr lang="de-DE" altLang="de-DE" sz="2400" b="0" dirty="0" smtClean="0">
                <a:solidFill>
                  <a:schemeClr val="tx1"/>
                </a:solidFill>
                <a:latin typeface="Arial" charset="0"/>
                <a:cs typeface="Arial" charset="0"/>
                <a:sym typeface="Wingdings" pitchFamily="2" charset="2"/>
              </a:rPr>
              <a:t> </a:t>
            </a:r>
            <a:r>
              <a:rPr lang="de-DE" altLang="de-DE" sz="2400" b="0" i="1" dirty="0" err="1" smtClean="0">
                <a:solidFill>
                  <a:schemeClr val="tx1"/>
                </a:solidFill>
                <a:latin typeface="Arial" charset="0"/>
                <a:cs typeface="Arial" charset="0"/>
                <a:sym typeface="Wingdings" pitchFamily="2" charset="2"/>
              </a:rPr>
              <a:t>XMLAllabout</a:t>
            </a:r>
            <a:endParaRPr lang="de-DE" altLang="de-DE" sz="2400" b="0" i="1" dirty="0" smtClean="0">
              <a:solidFill>
                <a:schemeClr val="tx1"/>
              </a:solidFill>
              <a:latin typeface="Arial" charset="0"/>
              <a:cs typeface="Arial" charset="0"/>
            </a:endParaRPr>
          </a:p>
        </p:txBody>
      </p:sp>
      <p:sp>
        <p:nvSpPr>
          <p:cNvPr id="2" name="Textfeld 1"/>
          <p:cNvSpPr txBox="1"/>
          <p:nvPr/>
        </p:nvSpPr>
        <p:spPr>
          <a:xfrm>
            <a:off x="6012160" y="2204864"/>
            <a:ext cx="3024335" cy="3477875"/>
          </a:xfrm>
          <a:prstGeom prst="rect">
            <a:avLst/>
          </a:prstGeom>
          <a:noFill/>
        </p:spPr>
        <p:txBody>
          <a:bodyPr wrap="square" rtlCol="0">
            <a:spAutoFit/>
          </a:bodyPr>
          <a:lstStyle/>
          <a:p>
            <a:r>
              <a:rPr lang="de-DE" sz="2000" dirty="0" smtClean="0">
                <a:latin typeface="Arial" panose="020B0604020202020204" pitchFamily="34" charset="0"/>
                <a:cs typeface="Arial" panose="020B0604020202020204" pitchFamily="34" charset="0"/>
              </a:rPr>
              <a:t>Central </a:t>
            </a:r>
            <a:r>
              <a:rPr lang="de-DE" sz="2000" dirty="0" err="1" smtClean="0">
                <a:latin typeface="Arial" panose="020B0604020202020204" pitchFamily="34" charset="0"/>
                <a:cs typeface="Arial" panose="020B0604020202020204" pitchFamily="34" charset="0"/>
              </a:rPr>
              <a:t>v</a:t>
            </a:r>
            <a:r>
              <a:rPr lang="de-DE" sz="2000" dirty="0" err="1" smtClean="0">
                <a:solidFill>
                  <a:schemeClr val="tx1"/>
                </a:solidFill>
                <a:latin typeface="Arial" panose="020B0604020202020204" pitchFamily="34" charset="0"/>
                <a:cs typeface="Arial" panose="020B0604020202020204" pitchFamily="34" charset="0"/>
              </a:rPr>
              <a:t>iew</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of</a:t>
            </a:r>
            <a:r>
              <a:rPr lang="de-DE" sz="2000" dirty="0" smtClean="0">
                <a:solidFill>
                  <a:schemeClr val="tx1"/>
                </a:solidFill>
                <a:latin typeface="Arial" panose="020B0604020202020204" pitchFamily="34" charset="0"/>
                <a:cs typeface="Arial" panose="020B0604020202020204" pitchFamily="34" charset="0"/>
              </a:rPr>
              <a:t> PlexXML </a:t>
            </a:r>
            <a:r>
              <a:rPr lang="de-DE" sz="2000" dirty="0" err="1" smtClean="0">
                <a:solidFill>
                  <a:schemeClr val="tx1"/>
                </a:solidFill>
                <a:latin typeface="Arial" panose="020B0604020202020204" pitchFamily="34" charset="0"/>
                <a:cs typeface="Arial" panose="020B0604020202020204" pitchFamily="34" charset="0"/>
              </a:rPr>
              <a:t>tables</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that</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define</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your</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menus</a:t>
            </a:r>
            <a:r>
              <a:rPr lang="de-DE" sz="2000" dirty="0">
                <a:latin typeface="Arial" panose="020B0604020202020204" pitchFamily="34" charset="0"/>
                <a:cs typeface="Arial" panose="020B0604020202020204" pitchFamily="34" charset="0"/>
              </a:rPr>
              <a:t>, </a:t>
            </a:r>
            <a:r>
              <a:rPr lang="de-DE" sz="2000" dirty="0" err="1" smtClean="0">
                <a:latin typeface="Arial" panose="020B0604020202020204" pitchFamily="34" charset="0"/>
                <a:cs typeface="Arial" panose="020B0604020202020204" pitchFamily="34" charset="0"/>
              </a:rPr>
              <a:t>functions</a:t>
            </a:r>
            <a:r>
              <a:rPr lang="de-DE" sz="2000" dirty="0" smtClean="0">
                <a:latin typeface="Arial" panose="020B0604020202020204" pitchFamily="34" charset="0"/>
                <a:cs typeface="Arial" panose="020B0604020202020204" pitchFamily="34" charset="0"/>
              </a:rPr>
              <a:t>, </a:t>
            </a:r>
            <a:r>
              <a:rPr lang="de-DE" sz="2000" dirty="0" err="1" smtClean="0">
                <a:latin typeface="Arial" panose="020B0604020202020204" pitchFamily="34" charset="0"/>
                <a:cs typeface="Arial" panose="020B0604020202020204" pitchFamily="34" charset="0"/>
              </a:rPr>
              <a:t>formats</a:t>
            </a:r>
            <a:r>
              <a:rPr lang="de-DE" sz="2000" dirty="0">
                <a:latin typeface="Arial" panose="020B0604020202020204" pitchFamily="34" charset="0"/>
                <a:cs typeface="Arial" panose="020B0604020202020204" pitchFamily="34" charset="0"/>
              </a:rPr>
              <a:t> </a:t>
            </a:r>
            <a:r>
              <a:rPr lang="de-DE" sz="2000" dirty="0" err="1" smtClean="0">
                <a:latin typeface="Arial" panose="020B0604020202020204" pitchFamily="34" charset="0"/>
                <a:cs typeface="Arial" panose="020B0604020202020204" pitchFamily="34" charset="0"/>
              </a:rPr>
              <a:t>and</a:t>
            </a:r>
            <a:r>
              <a:rPr lang="de-DE" sz="2000" dirty="0" smtClean="0">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translations</a:t>
            </a:r>
            <a:r>
              <a:rPr lang="de-DE" sz="2000" dirty="0" smtClean="0">
                <a:solidFill>
                  <a:schemeClr val="tx1"/>
                </a:solidFill>
                <a:latin typeface="Arial" panose="020B0604020202020204" pitchFamily="34" charset="0"/>
                <a:cs typeface="Arial" panose="020B0604020202020204" pitchFamily="34" charset="0"/>
              </a:rPr>
              <a:t>.</a:t>
            </a:r>
          </a:p>
          <a:p>
            <a:endParaRPr lang="de-DE" sz="2000" dirty="0">
              <a:latin typeface="Arial" panose="020B0604020202020204" pitchFamily="34" charset="0"/>
              <a:cs typeface="Arial" panose="020B0604020202020204" pitchFamily="34" charset="0"/>
            </a:endParaRPr>
          </a:p>
          <a:p>
            <a:r>
              <a:rPr lang="de-DE" sz="2000" dirty="0" err="1" smtClean="0">
                <a:solidFill>
                  <a:schemeClr val="tx1"/>
                </a:solidFill>
                <a:latin typeface="Arial" panose="020B0604020202020204" pitchFamily="34" charset="0"/>
                <a:cs typeface="Arial" panose="020B0604020202020204" pitchFamily="34" charset="0"/>
              </a:rPr>
              <a:t>For</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example</a:t>
            </a:r>
            <a:r>
              <a:rPr lang="de-DE" sz="2000" dirty="0" smtClean="0">
                <a:solidFill>
                  <a:schemeClr val="tx1"/>
                </a:solidFill>
                <a:latin typeface="Arial" panose="020B0604020202020204" pitchFamily="34" charset="0"/>
                <a:cs typeface="Arial" panose="020B0604020202020204" pitchFamily="34" charset="0"/>
              </a:rPr>
              <a:t>:</a:t>
            </a:r>
          </a:p>
          <a:p>
            <a:r>
              <a:rPr lang="de-DE" sz="2000" dirty="0" err="1" smtClean="0">
                <a:solidFill>
                  <a:schemeClr val="tx1"/>
                </a:solidFill>
                <a:latin typeface="Arial" panose="020B0604020202020204" pitchFamily="34" charset="0"/>
                <a:cs typeface="Arial" panose="020B0604020202020204" pitchFamily="34" charset="0"/>
              </a:rPr>
              <a:t>Here</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the</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menu</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tab</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is</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active</a:t>
            </a:r>
            <a:r>
              <a:rPr lang="de-DE" sz="2000" dirty="0" smtClean="0">
                <a:solidFill>
                  <a:schemeClr val="tx1"/>
                </a:solidFill>
                <a:latin typeface="Arial" panose="020B0604020202020204" pitchFamily="34" charset="0"/>
                <a:cs typeface="Arial" panose="020B0604020202020204" pitchFamily="34" charset="0"/>
              </a:rPr>
              <a:t>, so </a:t>
            </a:r>
            <a:r>
              <a:rPr lang="de-DE" sz="2000" dirty="0" err="1" smtClean="0">
                <a:solidFill>
                  <a:schemeClr val="tx1"/>
                </a:solidFill>
                <a:latin typeface="Arial" panose="020B0604020202020204" pitchFamily="34" charset="0"/>
                <a:cs typeface="Arial" panose="020B0604020202020204" pitchFamily="34" charset="0"/>
              </a:rPr>
              <a:t>the</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menu</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items</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created</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by</a:t>
            </a:r>
            <a:r>
              <a:rPr lang="de-DE" sz="2000" dirty="0" smtClean="0">
                <a:solidFill>
                  <a:schemeClr val="tx1"/>
                </a:solidFill>
                <a:latin typeface="Arial" panose="020B0604020202020204" pitchFamily="34" charset="0"/>
                <a:cs typeface="Arial" panose="020B0604020202020204" pitchFamily="34" charset="0"/>
              </a:rPr>
              <a:t> </a:t>
            </a:r>
            <a:r>
              <a:rPr lang="en-US" sz="2000" b="1" i="1" dirty="0" smtClean="0"/>
              <a:t>Tools</a:t>
            </a:r>
            <a:r>
              <a:rPr lang="en-US" sz="2000" b="1" i="1" dirty="0" smtClean="0">
                <a:solidFill>
                  <a:srgbClr val="800000"/>
                </a:solidFill>
              </a:rPr>
              <a:t>4</a:t>
            </a:r>
            <a:r>
              <a:rPr lang="en-US" sz="2000" b="1" i="1" dirty="0" smtClean="0"/>
              <a:t>Plex </a:t>
            </a:r>
            <a:r>
              <a:rPr lang="en-US" sz="2000" dirty="0" smtClean="0"/>
              <a:t>c</a:t>
            </a:r>
            <a:r>
              <a:rPr lang="en-US" sz="2000" dirty="0" smtClean="0">
                <a:latin typeface="Arial" panose="020B0604020202020204" pitchFamily="34" charset="0"/>
                <a:cs typeface="Arial" panose="020B0604020202020204" pitchFamily="34" charset="0"/>
              </a:rPr>
              <a:t>an be seen</a:t>
            </a:r>
            <a:endParaRPr lang="de-DE" sz="2000" dirty="0">
              <a:latin typeface="Arial" panose="020B0604020202020204" pitchFamily="34" charset="0"/>
              <a:cs typeface="Arial" panose="020B0604020202020204" pitchFamily="34" charset="0"/>
            </a:endParaRPr>
          </a:p>
          <a:p>
            <a:endParaRPr lang="de-DE" sz="2000" dirty="0" smtClean="0">
              <a:solidFill>
                <a:schemeClr val="tx1"/>
              </a:solidFill>
              <a:latin typeface="Arial" panose="020B0604020202020204" pitchFamily="34" charset="0"/>
              <a:cs typeface="Arial" panose="020B0604020202020204" pitchFamily="34"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3" y="1438498"/>
            <a:ext cx="5793813" cy="5507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5015119"/>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3" name="Titel 1"/>
          <p:cNvSpPr>
            <a:spLocks noGrp="1"/>
          </p:cNvSpPr>
          <p:nvPr>
            <p:ph type="title"/>
          </p:nvPr>
        </p:nvSpPr>
        <p:spPr>
          <a:xfrm>
            <a:off x="539750" y="511175"/>
            <a:ext cx="5562600" cy="261938"/>
          </a:xfrm>
        </p:spPr>
        <p:txBody>
          <a:bodyPr/>
          <a:lstStyle/>
          <a:p>
            <a:pPr eaLnBrk="1" hangingPunct="1"/>
            <a:r>
              <a:rPr lang="de-DE" altLang="de-DE" dirty="0" err="1" smtClean="0">
                <a:cs typeface="Arial" charset="0"/>
              </a:rPr>
              <a:t>About</a:t>
            </a:r>
            <a:r>
              <a:rPr lang="de-DE" altLang="de-DE" dirty="0" smtClean="0">
                <a:cs typeface="Arial" charset="0"/>
              </a:rPr>
              <a:t> Tools4Plex…</a:t>
            </a:r>
          </a:p>
        </p:txBody>
      </p:sp>
      <p:sp>
        <p:nvSpPr>
          <p:cNvPr id="18434" name="Text Box 3"/>
          <p:cNvSpPr txBox="1">
            <a:spLocks noChangeArrowheads="1"/>
          </p:cNvSpPr>
          <p:nvPr/>
        </p:nvSpPr>
        <p:spPr bwMode="auto">
          <a:xfrm>
            <a:off x="425450" y="1916832"/>
            <a:ext cx="4362574" cy="2554545"/>
          </a:xfrm>
          <a:prstGeom prst="rect">
            <a:avLst/>
          </a:prstGeom>
          <a:noFill/>
          <a:ln w="9525">
            <a:noFill/>
            <a:miter lim="800000"/>
            <a:headEnd/>
            <a:tailEnd/>
          </a:ln>
        </p:spPr>
        <p:txBody>
          <a:bodyPr wrap="square">
            <a:spAutoFit/>
          </a:bodyPr>
          <a:lstStyle/>
          <a:p>
            <a:pPr marL="179388" indent="-179388" eaLnBrk="0" hangingPunct="0">
              <a:spcAft>
                <a:spcPts val="1200"/>
              </a:spcAft>
              <a:buFont typeface="Arial" charset="0"/>
              <a:buChar char="•"/>
            </a:pPr>
            <a:r>
              <a:rPr lang="en-US" sz="2400" dirty="0" smtClean="0"/>
              <a:t>A productivity </a:t>
            </a:r>
            <a:r>
              <a:rPr lang="en-US" sz="2400" dirty="0"/>
              <a:t>tool for </a:t>
            </a:r>
            <a:r>
              <a:rPr lang="en-US" sz="2400" dirty="0" smtClean="0"/>
              <a:t>CA </a:t>
            </a:r>
            <a:r>
              <a:rPr lang="en-US" sz="2400" dirty="0" err="1"/>
              <a:t>Plex</a:t>
            </a:r>
            <a:endParaRPr lang="en-US" sz="2400" dirty="0"/>
          </a:p>
          <a:p>
            <a:pPr marL="179388" indent="-179388" eaLnBrk="0" hangingPunct="0">
              <a:spcAft>
                <a:spcPts val="1200"/>
              </a:spcAft>
              <a:buFont typeface="Arial" charset="0"/>
              <a:buChar char="•"/>
            </a:pPr>
            <a:r>
              <a:rPr lang="en-US" sz="2400" dirty="0"/>
              <a:t>The story behind the </a:t>
            </a:r>
            <a:r>
              <a:rPr lang="en-US" sz="2400" dirty="0" smtClean="0"/>
              <a:t>tool</a:t>
            </a:r>
          </a:p>
          <a:p>
            <a:pPr marL="179388" indent="-179388" eaLnBrk="0" hangingPunct="0">
              <a:spcAft>
                <a:spcPts val="1200"/>
              </a:spcAft>
              <a:buFont typeface="Arial" charset="0"/>
              <a:buChar char="•"/>
            </a:pPr>
            <a:r>
              <a:rPr lang="en-US" sz="2400" dirty="0"/>
              <a:t>An example in </a:t>
            </a:r>
            <a:r>
              <a:rPr lang="en-US" sz="2400" dirty="0" smtClean="0"/>
              <a:t>numbers</a:t>
            </a:r>
            <a:endParaRPr lang="en-US" sz="2400" dirty="0"/>
          </a:p>
          <a:p>
            <a:pPr marL="179388" indent="-179388" eaLnBrk="0" hangingPunct="0">
              <a:spcAft>
                <a:spcPts val="1200"/>
              </a:spcAft>
              <a:buFont typeface="Arial" charset="0"/>
              <a:buChar char="•"/>
            </a:pPr>
            <a:r>
              <a:rPr lang="en-US" sz="2400" dirty="0"/>
              <a:t>What do we have right now</a:t>
            </a:r>
          </a:p>
          <a:p>
            <a:pPr marL="179388" indent="-179388" eaLnBrk="0" hangingPunct="0">
              <a:spcAft>
                <a:spcPts val="1200"/>
              </a:spcAft>
              <a:buFont typeface="Arial" charset="0"/>
              <a:buChar char="•"/>
            </a:pPr>
            <a:r>
              <a:rPr lang="en-US" sz="2400" dirty="0">
                <a:solidFill>
                  <a:srgbClr val="A50021"/>
                </a:solidFill>
              </a:rPr>
              <a:t>Where do we want to go</a:t>
            </a:r>
          </a:p>
        </p:txBody>
      </p:sp>
      <p:pic>
        <p:nvPicPr>
          <p:cNvPr id="1027" name="Picture 3"/>
          <p:cNvPicPr>
            <a:picLocks noChangeAspect="1" noChangeArrowheads="1"/>
          </p:cNvPicPr>
          <p:nvPr/>
        </p:nvPicPr>
        <p:blipFill>
          <a:blip r:embed="rId2">
            <a:extLst/>
          </a:blip>
          <a:srcRect/>
          <a:stretch>
            <a:fillRect/>
          </a:stretch>
        </p:blipFill>
        <p:spPr bwMode="auto">
          <a:xfrm>
            <a:off x="4872930" y="1852855"/>
            <a:ext cx="4019550" cy="2847975"/>
          </a:xfrm>
          <a:prstGeom prst="rect">
            <a:avLst/>
          </a:prstGeom>
          <a:noFill/>
          <a:ln>
            <a:noFill/>
          </a:ln>
          <a:effectLst>
            <a:outerShdw blurRad="50800" dist="38100" dir="8100000" algn="tr" rotWithShape="0">
              <a:prstClr val="black">
                <a:alpha val="40000"/>
              </a:prstClr>
            </a:outerShdw>
          </a:effectLst>
          <a:scene3d>
            <a:camera prst="obliqueTopRight"/>
            <a:lightRig rig="threePt" dir="t"/>
          </a:scene3d>
          <a:sp3d>
            <a:bevelT/>
          </a:sp3d>
          <a:extLst/>
        </p:spPr>
      </p:pic>
    </p:spTree>
    <p:extLst>
      <p:ext uri="{BB962C8B-B14F-4D97-AF65-F5344CB8AC3E}">
        <p14:creationId xmlns:p14="http://schemas.microsoft.com/office/powerpoint/2010/main" val="2152425436"/>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4753" name="Text Box 4"/>
          <p:cNvSpPr txBox="1">
            <a:spLocks noChangeArrowheads="1"/>
          </p:cNvSpPr>
          <p:nvPr/>
        </p:nvSpPr>
        <p:spPr bwMode="auto">
          <a:xfrm>
            <a:off x="539750" y="2235199"/>
            <a:ext cx="7992690" cy="1569660"/>
          </a:xfrm>
          <a:prstGeom prst="rect">
            <a:avLst/>
          </a:prstGeom>
          <a:noFill/>
          <a:ln w="9525">
            <a:noFill/>
            <a:miter lim="800000"/>
            <a:headEnd/>
            <a:tailEnd/>
          </a:ln>
        </p:spPr>
        <p:txBody>
          <a:bodyPr wrap="square">
            <a:spAutoFit/>
          </a:bodyPr>
          <a:lstStyle/>
          <a:p>
            <a:pPr>
              <a:buClr>
                <a:srgbClr val="800000"/>
              </a:buClr>
            </a:pPr>
            <a:r>
              <a:rPr lang="de-DE" altLang="de-DE" sz="2400" dirty="0" err="1" smtClean="0"/>
              <a:t>Continued</a:t>
            </a:r>
            <a:r>
              <a:rPr lang="de-DE" altLang="de-DE" sz="2400" dirty="0" smtClean="0"/>
              <a:t> </a:t>
            </a:r>
            <a:r>
              <a:rPr lang="de-DE" altLang="de-DE" sz="2400" dirty="0" err="1" smtClean="0"/>
              <a:t>integration</a:t>
            </a:r>
            <a:r>
              <a:rPr lang="de-DE" altLang="de-DE" sz="2400" dirty="0" smtClean="0"/>
              <a:t> </a:t>
            </a:r>
            <a:r>
              <a:rPr lang="de-DE" altLang="de-DE" sz="2400" dirty="0" err="1" smtClean="0"/>
              <a:t>of</a:t>
            </a:r>
            <a:r>
              <a:rPr lang="de-DE" altLang="de-DE" sz="2400" dirty="0" smtClean="0"/>
              <a:t> </a:t>
            </a:r>
            <a:r>
              <a:rPr lang="de-DE" altLang="de-DE" sz="2400" dirty="0" err="1" smtClean="0"/>
              <a:t>further</a:t>
            </a:r>
            <a:r>
              <a:rPr lang="de-DE" altLang="de-DE" sz="2400" dirty="0" smtClean="0"/>
              <a:t> </a:t>
            </a:r>
            <a:r>
              <a:rPr lang="de-DE" altLang="de-DE" sz="2400" dirty="0" err="1" smtClean="0"/>
              <a:t>presentation</a:t>
            </a:r>
            <a:r>
              <a:rPr lang="de-DE" altLang="de-DE" sz="2400" dirty="0" smtClean="0"/>
              <a:t> </a:t>
            </a:r>
            <a:r>
              <a:rPr lang="de-DE" altLang="de-DE" sz="2400" dirty="0" err="1" smtClean="0"/>
              <a:t>layers</a:t>
            </a:r>
            <a:r>
              <a:rPr lang="de-DE" altLang="de-DE" sz="2400" dirty="0" smtClean="0"/>
              <a:t>.</a:t>
            </a:r>
          </a:p>
          <a:p>
            <a:pPr>
              <a:buClr>
                <a:srgbClr val="800000"/>
              </a:buClr>
            </a:pPr>
            <a:endParaRPr lang="de-DE" altLang="de-DE" sz="2400" dirty="0"/>
          </a:p>
          <a:p>
            <a:pPr>
              <a:buClr>
                <a:srgbClr val="800000"/>
              </a:buClr>
            </a:pPr>
            <a:r>
              <a:rPr lang="de-DE" altLang="de-DE" sz="2400" dirty="0" smtClean="0"/>
              <a:t>Who </a:t>
            </a:r>
            <a:r>
              <a:rPr lang="de-DE" altLang="de-DE" sz="2400" dirty="0" err="1" smtClean="0"/>
              <a:t>wants</a:t>
            </a:r>
            <a:r>
              <a:rPr lang="de-DE" altLang="de-DE" sz="2400" dirty="0" smtClean="0"/>
              <a:t> </a:t>
            </a:r>
            <a:r>
              <a:rPr lang="de-DE" altLang="de-DE" sz="2400" dirty="0" err="1" smtClean="0"/>
              <a:t>to</a:t>
            </a:r>
            <a:r>
              <a:rPr lang="de-DE" altLang="de-DE" sz="2400" dirty="0" smtClean="0"/>
              <a:t> </a:t>
            </a:r>
            <a:r>
              <a:rPr lang="de-DE" altLang="de-DE" sz="2400" dirty="0" err="1" smtClean="0"/>
              <a:t>be</a:t>
            </a:r>
            <a:r>
              <a:rPr lang="de-DE" altLang="de-DE" sz="2400" dirty="0" smtClean="0"/>
              <a:t> </a:t>
            </a:r>
            <a:r>
              <a:rPr lang="de-DE" altLang="de-DE" sz="2400" dirty="0" err="1" smtClean="0"/>
              <a:t>first</a:t>
            </a:r>
            <a:r>
              <a:rPr lang="de-DE" altLang="de-DE" sz="2400" dirty="0" smtClean="0"/>
              <a:t>?</a:t>
            </a:r>
            <a:r>
              <a:rPr lang="de-DE" altLang="de-DE" sz="2400" dirty="0"/>
              <a:t/>
            </a:r>
            <a:br>
              <a:rPr lang="de-DE" altLang="de-DE" sz="2400" dirty="0"/>
            </a:br>
            <a:endParaRPr lang="de-DE" altLang="de-DE" sz="2400" dirty="0"/>
          </a:p>
        </p:txBody>
      </p:sp>
      <p:sp>
        <p:nvSpPr>
          <p:cNvPr id="74754" name="Titel 1"/>
          <p:cNvSpPr>
            <a:spLocks noGrp="1"/>
          </p:cNvSpPr>
          <p:nvPr>
            <p:ph type="title" idx="4294967295"/>
          </p:nvPr>
        </p:nvSpPr>
        <p:spPr>
          <a:xfrm>
            <a:off x="611312" y="1171030"/>
            <a:ext cx="7201048" cy="385762"/>
          </a:xfrm>
        </p:spPr>
        <p:txBody>
          <a:bodyPr/>
          <a:lstStyle/>
          <a:p>
            <a:pPr eaLnBrk="1" hangingPunct="1"/>
            <a:r>
              <a:rPr lang="de-DE" altLang="de-DE" sz="2400" dirty="0" err="1" smtClean="0">
                <a:solidFill>
                  <a:schemeClr val="tx1"/>
                </a:solidFill>
                <a:latin typeface="Arial" charset="0"/>
                <a:cs typeface="Arial" charset="0"/>
              </a:rPr>
              <a:t>Where</a:t>
            </a:r>
            <a:r>
              <a:rPr lang="de-DE" altLang="de-DE" sz="2400" dirty="0" smtClean="0">
                <a:solidFill>
                  <a:schemeClr val="tx1"/>
                </a:solidFill>
                <a:latin typeface="Arial" charset="0"/>
                <a:cs typeface="Arial" charset="0"/>
              </a:rPr>
              <a:t> do </a:t>
            </a:r>
            <a:r>
              <a:rPr lang="de-DE" altLang="de-DE" sz="2400" dirty="0" err="1" smtClean="0">
                <a:solidFill>
                  <a:schemeClr val="tx1"/>
                </a:solidFill>
                <a:latin typeface="Arial" charset="0"/>
                <a:cs typeface="Arial" charset="0"/>
              </a:rPr>
              <a:t>we</a:t>
            </a:r>
            <a:r>
              <a:rPr lang="de-DE" altLang="de-DE" sz="2400" dirty="0" smtClean="0">
                <a:solidFill>
                  <a:schemeClr val="tx1"/>
                </a:solidFill>
                <a:latin typeface="Arial" charset="0"/>
                <a:cs typeface="Arial" charset="0"/>
              </a:rPr>
              <a:t> </a:t>
            </a:r>
            <a:r>
              <a:rPr lang="de-DE" altLang="de-DE" sz="2400" dirty="0" err="1" smtClean="0">
                <a:solidFill>
                  <a:schemeClr val="tx1"/>
                </a:solidFill>
                <a:latin typeface="Arial" charset="0"/>
                <a:cs typeface="Arial" charset="0"/>
              </a:rPr>
              <a:t>want</a:t>
            </a:r>
            <a:r>
              <a:rPr lang="de-DE" altLang="de-DE" sz="2400" dirty="0" smtClean="0">
                <a:solidFill>
                  <a:schemeClr val="tx1"/>
                </a:solidFill>
                <a:latin typeface="Arial" charset="0"/>
                <a:cs typeface="Arial" charset="0"/>
              </a:rPr>
              <a:t> </a:t>
            </a:r>
            <a:r>
              <a:rPr lang="de-DE" altLang="de-DE" sz="2400" dirty="0" err="1" smtClean="0">
                <a:solidFill>
                  <a:schemeClr val="tx1"/>
                </a:solidFill>
                <a:latin typeface="Arial" charset="0"/>
                <a:cs typeface="Arial" charset="0"/>
              </a:rPr>
              <a:t>to</a:t>
            </a:r>
            <a:r>
              <a:rPr lang="de-DE" altLang="de-DE" sz="2400" dirty="0" smtClean="0">
                <a:solidFill>
                  <a:schemeClr val="tx1"/>
                </a:solidFill>
                <a:latin typeface="Arial" charset="0"/>
                <a:cs typeface="Arial" charset="0"/>
              </a:rPr>
              <a:t> </a:t>
            </a:r>
            <a:r>
              <a:rPr lang="de-DE" altLang="de-DE" sz="2400" dirty="0" err="1" smtClean="0">
                <a:solidFill>
                  <a:schemeClr val="tx1"/>
                </a:solidFill>
                <a:latin typeface="Arial" charset="0"/>
                <a:cs typeface="Arial" charset="0"/>
              </a:rPr>
              <a:t>go</a:t>
            </a:r>
            <a:r>
              <a:rPr lang="de-DE" altLang="de-DE" sz="2400" dirty="0" smtClean="0">
                <a:solidFill>
                  <a:schemeClr val="tx1"/>
                </a:solidFill>
                <a:latin typeface="Arial" charset="0"/>
                <a:cs typeface="Arial" charset="0"/>
              </a:rPr>
              <a:t>?</a:t>
            </a:r>
          </a:p>
        </p:txBody>
      </p:sp>
      <p:sp>
        <p:nvSpPr>
          <p:cNvPr id="4" name="Titel 1"/>
          <p:cNvSpPr txBox="1">
            <a:spLocks/>
          </p:cNvSpPr>
          <p:nvPr/>
        </p:nvSpPr>
        <p:spPr>
          <a:xfrm>
            <a:off x="539750" y="511175"/>
            <a:ext cx="5562600" cy="261938"/>
          </a:xfrm>
          <a:prstGeom prst="rect">
            <a:avLst/>
          </a:prstGeom>
        </p:spPr>
        <p:txBody>
          <a:bodyPr/>
          <a:lstStyle>
            <a:lvl1pPr algn="l" defTabSz="457200" rtl="0" eaLnBrk="0" fontAlgn="base" hangingPunct="0">
              <a:lnSpc>
                <a:spcPct val="90000"/>
              </a:lnSpc>
              <a:spcBef>
                <a:spcPct val="0"/>
              </a:spcBef>
              <a:spcAft>
                <a:spcPct val="0"/>
              </a:spcAft>
              <a:defRPr sz="2600" b="1" kern="1200">
                <a:solidFill>
                  <a:schemeClr val="bg1"/>
                </a:solidFill>
                <a:latin typeface="+mj-lt"/>
                <a:ea typeface="FS Joey"/>
                <a:cs typeface="FS Joey" pitchFamily="50" charset="0"/>
              </a:defRPr>
            </a:lvl1pPr>
            <a:lvl2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2pPr>
            <a:lvl3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3pPr>
            <a:lvl4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4pPr>
            <a:lvl5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5pPr>
            <a:lvl6pPr marL="4572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6pPr>
            <a:lvl7pPr marL="9144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7pPr>
            <a:lvl8pPr marL="13716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8pPr>
            <a:lvl9pPr marL="18288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9pPr>
          </a:lstStyle>
          <a:p>
            <a:pPr eaLnBrk="1" hangingPunct="1"/>
            <a:r>
              <a:rPr lang="de-DE" altLang="de-DE" smtClean="0">
                <a:cs typeface="Arial" charset="0"/>
              </a:rPr>
              <a:t>About Tools4Plex…</a:t>
            </a:r>
            <a:endParaRPr lang="de-DE" altLang="de-DE" dirty="0" smtClean="0">
              <a:cs typeface="Arial" charset="0"/>
            </a:endParaRPr>
          </a:p>
        </p:txBody>
      </p:sp>
    </p:spTree>
    <p:extLst>
      <p:ext uri="{BB962C8B-B14F-4D97-AF65-F5344CB8AC3E}">
        <p14:creationId xmlns:p14="http://schemas.microsoft.com/office/powerpoint/2010/main" val="1443528183"/>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ext Box 4"/>
          <p:cNvSpPr txBox="1">
            <a:spLocks noChangeArrowheads="1"/>
          </p:cNvSpPr>
          <p:nvPr/>
        </p:nvSpPr>
        <p:spPr bwMode="auto">
          <a:xfrm>
            <a:off x="539750" y="2897649"/>
            <a:ext cx="7992690" cy="1323439"/>
          </a:xfrm>
          <a:prstGeom prst="rect">
            <a:avLst/>
          </a:prstGeom>
          <a:noFill/>
          <a:ln w="9525">
            <a:noFill/>
            <a:miter lim="800000"/>
            <a:headEnd/>
            <a:tailEnd/>
          </a:ln>
        </p:spPr>
        <p:txBody>
          <a:bodyPr wrap="square">
            <a:spAutoFit/>
          </a:bodyPr>
          <a:lstStyle/>
          <a:p>
            <a:pPr algn="ctr">
              <a:buClr>
                <a:srgbClr val="800000"/>
              </a:buClr>
            </a:pPr>
            <a:r>
              <a:rPr lang="de-DE" altLang="de-DE" sz="4000" dirty="0" err="1" smtClean="0"/>
              <a:t>Thank</a:t>
            </a:r>
            <a:r>
              <a:rPr lang="de-DE" altLang="de-DE" sz="4000" dirty="0" smtClean="0"/>
              <a:t> </a:t>
            </a:r>
            <a:r>
              <a:rPr lang="de-DE" altLang="de-DE" sz="4000" dirty="0" err="1" smtClean="0"/>
              <a:t>you</a:t>
            </a:r>
            <a:r>
              <a:rPr lang="de-DE" altLang="de-DE" sz="4000" dirty="0" smtClean="0"/>
              <a:t> </a:t>
            </a:r>
            <a:r>
              <a:rPr lang="de-DE" altLang="de-DE" sz="4000" dirty="0" err="1" smtClean="0"/>
              <a:t>for</a:t>
            </a:r>
            <a:r>
              <a:rPr lang="de-DE" altLang="de-DE" sz="4000" dirty="0" smtClean="0"/>
              <a:t> </a:t>
            </a:r>
            <a:r>
              <a:rPr lang="de-DE" altLang="de-DE" sz="4000" dirty="0" err="1" smtClean="0"/>
              <a:t>your</a:t>
            </a:r>
            <a:r>
              <a:rPr lang="de-DE" altLang="de-DE" sz="4000" dirty="0" smtClean="0"/>
              <a:t> </a:t>
            </a:r>
            <a:r>
              <a:rPr lang="de-DE" altLang="de-DE" sz="4000" dirty="0" err="1" smtClean="0"/>
              <a:t>patience</a:t>
            </a:r>
            <a:r>
              <a:rPr lang="de-DE" altLang="de-DE" sz="4000" dirty="0"/>
              <a:t/>
            </a:r>
            <a:br>
              <a:rPr lang="de-DE" altLang="de-DE" sz="4000" dirty="0"/>
            </a:br>
            <a:endParaRPr lang="de-DE" altLang="de-DE" sz="4000" dirty="0"/>
          </a:p>
        </p:txBody>
      </p:sp>
      <p:sp>
        <p:nvSpPr>
          <p:cNvPr id="5" name="Titel 1"/>
          <p:cNvSpPr txBox="1">
            <a:spLocks/>
          </p:cNvSpPr>
          <p:nvPr/>
        </p:nvSpPr>
        <p:spPr>
          <a:xfrm>
            <a:off x="539750" y="511175"/>
            <a:ext cx="5562600" cy="261938"/>
          </a:xfrm>
          <a:prstGeom prst="rect">
            <a:avLst/>
          </a:prstGeom>
        </p:spPr>
        <p:txBody>
          <a:bodyPr/>
          <a:lstStyle>
            <a:lvl1pPr algn="l" defTabSz="457200" rtl="0" eaLnBrk="0" fontAlgn="base" hangingPunct="0">
              <a:lnSpc>
                <a:spcPct val="90000"/>
              </a:lnSpc>
              <a:spcBef>
                <a:spcPct val="0"/>
              </a:spcBef>
              <a:spcAft>
                <a:spcPct val="0"/>
              </a:spcAft>
              <a:defRPr sz="2600" b="1" kern="1200">
                <a:solidFill>
                  <a:schemeClr val="bg1"/>
                </a:solidFill>
                <a:latin typeface="+mj-lt"/>
                <a:ea typeface="FS Joey"/>
                <a:cs typeface="FS Joey" pitchFamily="50" charset="0"/>
              </a:defRPr>
            </a:lvl1pPr>
            <a:lvl2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2pPr>
            <a:lvl3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3pPr>
            <a:lvl4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4pPr>
            <a:lvl5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5pPr>
            <a:lvl6pPr marL="4572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6pPr>
            <a:lvl7pPr marL="9144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7pPr>
            <a:lvl8pPr marL="13716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8pPr>
            <a:lvl9pPr marL="18288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9pPr>
          </a:lstStyle>
          <a:p>
            <a:pPr eaLnBrk="1" hangingPunct="1"/>
            <a:r>
              <a:rPr lang="de-DE" altLang="de-DE" smtClean="0">
                <a:cs typeface="Arial" charset="0"/>
              </a:rPr>
              <a:t>Moving from CA 2E to CA Plex…</a:t>
            </a:r>
            <a:endParaRPr lang="de-DE" altLang="de-DE" dirty="0" smtClean="0">
              <a:cs typeface="Arial" charset="0"/>
            </a:endParaRPr>
          </a:p>
        </p:txBody>
      </p:sp>
    </p:spTree>
    <p:extLst>
      <p:ext uri="{BB962C8B-B14F-4D97-AF65-F5344CB8AC3E}">
        <p14:creationId xmlns:p14="http://schemas.microsoft.com/office/powerpoint/2010/main" val="1574620137"/>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4753" name="Text Box 4"/>
          <p:cNvSpPr txBox="1">
            <a:spLocks noChangeArrowheads="1"/>
          </p:cNvSpPr>
          <p:nvPr/>
        </p:nvSpPr>
        <p:spPr bwMode="auto">
          <a:xfrm>
            <a:off x="463402" y="2235199"/>
            <a:ext cx="8213054" cy="1938992"/>
          </a:xfrm>
          <a:prstGeom prst="rect">
            <a:avLst/>
          </a:prstGeom>
          <a:noFill/>
          <a:ln w="9525">
            <a:noFill/>
            <a:miter lim="800000"/>
            <a:headEnd/>
            <a:tailEnd/>
          </a:ln>
        </p:spPr>
        <p:txBody>
          <a:bodyPr wrap="square">
            <a:spAutoFit/>
          </a:bodyPr>
          <a:lstStyle/>
          <a:p>
            <a:pPr algn="ctr">
              <a:buClr>
                <a:srgbClr val="800000"/>
              </a:buClr>
            </a:pPr>
            <a:r>
              <a:rPr lang="de-DE" altLang="de-DE" sz="2400" dirty="0" err="1" smtClean="0"/>
              <a:t>Thank</a:t>
            </a:r>
            <a:r>
              <a:rPr lang="de-DE" altLang="de-DE" sz="2400" dirty="0" smtClean="0"/>
              <a:t> </a:t>
            </a:r>
            <a:r>
              <a:rPr lang="de-DE" altLang="de-DE" sz="2400" dirty="0" err="1" smtClean="0"/>
              <a:t>you</a:t>
            </a:r>
            <a:r>
              <a:rPr lang="de-DE" altLang="de-DE" sz="2400" dirty="0" smtClean="0"/>
              <a:t> </a:t>
            </a:r>
            <a:r>
              <a:rPr lang="de-DE" altLang="de-DE" sz="2400" dirty="0" err="1" smtClean="0"/>
              <a:t>for</a:t>
            </a:r>
            <a:r>
              <a:rPr lang="de-DE" altLang="de-DE" sz="2400" dirty="0" smtClean="0"/>
              <a:t> </a:t>
            </a:r>
            <a:r>
              <a:rPr lang="de-DE" altLang="de-DE" sz="2400" dirty="0" err="1" smtClean="0"/>
              <a:t>your</a:t>
            </a:r>
            <a:r>
              <a:rPr lang="de-DE" altLang="de-DE" sz="2400" dirty="0" smtClean="0"/>
              <a:t> </a:t>
            </a:r>
            <a:r>
              <a:rPr lang="de-DE" altLang="de-DE" sz="2400" dirty="0" err="1" smtClean="0"/>
              <a:t>interest</a:t>
            </a:r>
            <a:r>
              <a:rPr lang="de-DE" altLang="de-DE" sz="2400" dirty="0" smtClean="0"/>
              <a:t>.</a:t>
            </a:r>
          </a:p>
          <a:p>
            <a:pPr algn="ctr">
              <a:buClr>
                <a:srgbClr val="800000"/>
              </a:buClr>
            </a:pPr>
            <a:endParaRPr lang="de-DE" altLang="de-DE" sz="2400" dirty="0"/>
          </a:p>
          <a:p>
            <a:pPr algn="ctr">
              <a:buClr>
                <a:srgbClr val="800000"/>
              </a:buClr>
            </a:pPr>
            <a:endParaRPr lang="de-DE" altLang="de-DE" sz="2400" dirty="0" smtClean="0"/>
          </a:p>
          <a:p>
            <a:pPr algn="ctr">
              <a:buClr>
                <a:srgbClr val="800000"/>
              </a:buClr>
            </a:pPr>
            <a:r>
              <a:rPr lang="de-DE" altLang="de-DE" sz="2400" dirty="0" err="1" smtClean="0"/>
              <a:t>Any</a:t>
            </a:r>
            <a:r>
              <a:rPr lang="de-DE" altLang="de-DE" sz="2400" dirty="0" smtClean="0"/>
              <a:t> </a:t>
            </a:r>
            <a:r>
              <a:rPr lang="de-DE" altLang="de-DE" sz="2400" dirty="0" err="1" smtClean="0"/>
              <a:t>questions</a:t>
            </a:r>
            <a:r>
              <a:rPr lang="de-DE" altLang="de-DE" sz="2400" dirty="0" smtClean="0"/>
              <a:t>? </a:t>
            </a:r>
            <a:r>
              <a:rPr lang="de-DE" altLang="de-DE" sz="2400" dirty="0" err="1" smtClean="0"/>
              <a:t>Anytime</a:t>
            </a:r>
            <a:r>
              <a:rPr lang="de-DE" altLang="de-DE" sz="2400" dirty="0" smtClean="0"/>
              <a:t>!</a:t>
            </a:r>
            <a:r>
              <a:rPr lang="de-DE" altLang="de-DE" sz="2400" dirty="0"/>
              <a:t/>
            </a:r>
            <a:br>
              <a:rPr lang="de-DE" altLang="de-DE" sz="2400" dirty="0"/>
            </a:br>
            <a:endParaRPr lang="de-DE" altLang="de-DE" sz="2400" dirty="0"/>
          </a:p>
        </p:txBody>
      </p:sp>
      <p:sp>
        <p:nvSpPr>
          <p:cNvPr id="74754" name="Titel 1"/>
          <p:cNvSpPr>
            <a:spLocks noGrp="1"/>
          </p:cNvSpPr>
          <p:nvPr>
            <p:ph type="title" idx="4294967295"/>
          </p:nvPr>
        </p:nvSpPr>
        <p:spPr>
          <a:xfrm>
            <a:off x="395288" y="1052513"/>
            <a:ext cx="8353425" cy="385762"/>
          </a:xfrm>
        </p:spPr>
        <p:txBody>
          <a:bodyPr/>
          <a:lstStyle/>
          <a:p>
            <a:pPr eaLnBrk="1" hangingPunct="1"/>
            <a:r>
              <a:rPr lang="de-DE" altLang="de-DE" smtClean="0">
                <a:latin typeface="Arial" charset="0"/>
                <a:cs typeface="Arial" charset="0"/>
              </a:rPr>
              <a:t>Vorschau nächstes Release </a:t>
            </a:r>
          </a:p>
        </p:txBody>
      </p:sp>
      <p:sp>
        <p:nvSpPr>
          <p:cNvPr id="4" name="Titel 1"/>
          <p:cNvSpPr txBox="1">
            <a:spLocks/>
          </p:cNvSpPr>
          <p:nvPr/>
        </p:nvSpPr>
        <p:spPr>
          <a:xfrm>
            <a:off x="539750" y="511175"/>
            <a:ext cx="5562600" cy="261938"/>
          </a:xfrm>
          <a:prstGeom prst="rect">
            <a:avLst/>
          </a:prstGeom>
        </p:spPr>
        <p:txBody>
          <a:bodyPr/>
          <a:lstStyle>
            <a:lvl1pPr algn="l" defTabSz="457200" rtl="0" eaLnBrk="0" fontAlgn="base" hangingPunct="0">
              <a:lnSpc>
                <a:spcPct val="90000"/>
              </a:lnSpc>
              <a:spcBef>
                <a:spcPct val="0"/>
              </a:spcBef>
              <a:spcAft>
                <a:spcPct val="0"/>
              </a:spcAft>
              <a:defRPr sz="2600" b="1" kern="1200">
                <a:solidFill>
                  <a:schemeClr val="bg1"/>
                </a:solidFill>
                <a:latin typeface="+mj-lt"/>
                <a:ea typeface="FS Joey"/>
                <a:cs typeface="FS Joey" pitchFamily="50" charset="0"/>
              </a:defRPr>
            </a:lvl1pPr>
            <a:lvl2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2pPr>
            <a:lvl3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3pPr>
            <a:lvl4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4pPr>
            <a:lvl5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5pPr>
            <a:lvl6pPr marL="4572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6pPr>
            <a:lvl7pPr marL="9144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7pPr>
            <a:lvl8pPr marL="13716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8pPr>
            <a:lvl9pPr marL="18288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9pPr>
          </a:lstStyle>
          <a:p>
            <a:pPr eaLnBrk="1" hangingPunct="1"/>
            <a:r>
              <a:rPr lang="de-DE" altLang="de-DE" smtClean="0">
                <a:cs typeface="Arial" charset="0"/>
              </a:rPr>
              <a:t>About Tools4Plex…</a:t>
            </a:r>
            <a:endParaRPr lang="de-DE" altLang="de-DE" dirty="0" smtClean="0">
              <a:cs typeface="Arial" charset="0"/>
            </a:endParaRPr>
          </a:p>
        </p:txBody>
      </p:sp>
      <p:pic>
        <p:nvPicPr>
          <p:cNvPr id="5" name="Picture 2"/>
          <p:cNvPicPr>
            <a:picLocks noChangeAspect="1" noChangeArrowheads="1"/>
          </p:cNvPicPr>
          <p:nvPr/>
        </p:nvPicPr>
        <p:blipFill>
          <a:blip r:embed="rId3" cstate="print"/>
          <a:srcRect/>
          <a:stretch>
            <a:fillRect/>
          </a:stretch>
        </p:blipFill>
        <p:spPr bwMode="auto">
          <a:xfrm>
            <a:off x="-9272" y="379199"/>
            <a:ext cx="9153271" cy="6478801"/>
          </a:xfrm>
          <a:prstGeom prst="rect">
            <a:avLst/>
          </a:prstGeom>
          <a:noFill/>
          <a:ln w="9525">
            <a:noFill/>
            <a:miter lim="800000"/>
            <a:headEnd/>
            <a:tailEnd/>
          </a:ln>
        </p:spPr>
      </p:pic>
    </p:spTree>
    <p:extLst>
      <p:ext uri="{BB962C8B-B14F-4D97-AF65-F5344CB8AC3E}">
        <p14:creationId xmlns:p14="http://schemas.microsoft.com/office/powerpoint/2010/main" val="3934225911"/>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Ellipse 3"/>
          <p:cNvSpPr/>
          <p:nvPr/>
        </p:nvSpPr>
        <p:spPr>
          <a:xfrm>
            <a:off x="5389563" y="3063875"/>
            <a:ext cx="1127125" cy="1701800"/>
          </a:xfrm>
          <a:prstGeom prst="ellipse">
            <a:avLst/>
          </a:prstGeom>
          <a:noFill/>
          <a:ln w="666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80898" name="Line 2"/>
          <p:cNvSpPr>
            <a:spLocks noChangeShapeType="1"/>
          </p:cNvSpPr>
          <p:nvPr/>
        </p:nvSpPr>
        <p:spPr bwMode="auto">
          <a:xfrm>
            <a:off x="6588125" y="3914775"/>
            <a:ext cx="965200" cy="6350"/>
          </a:xfrm>
          <a:prstGeom prst="line">
            <a:avLst/>
          </a:prstGeom>
          <a:noFill/>
          <a:ln w="38100">
            <a:solidFill>
              <a:srgbClr val="808080"/>
            </a:solidFill>
            <a:round/>
            <a:headEnd type="triangle" w="med" len="med"/>
            <a:tailEnd type="triangle" w="med" len="med"/>
          </a:ln>
        </p:spPr>
        <p:txBody>
          <a:bodyPr lIns="90000" tIns="90000" rIns="90000" bIns="90000"/>
          <a:lstStyle/>
          <a:p>
            <a:endParaRPr lang="de-DE"/>
          </a:p>
        </p:txBody>
      </p:sp>
      <p:sp>
        <p:nvSpPr>
          <p:cNvPr id="80899" name="Line 3"/>
          <p:cNvSpPr>
            <a:spLocks noChangeShapeType="1"/>
          </p:cNvSpPr>
          <p:nvPr/>
        </p:nvSpPr>
        <p:spPr bwMode="auto">
          <a:xfrm>
            <a:off x="6488113" y="4521200"/>
            <a:ext cx="1065212" cy="825500"/>
          </a:xfrm>
          <a:prstGeom prst="line">
            <a:avLst/>
          </a:prstGeom>
          <a:noFill/>
          <a:ln w="38100">
            <a:solidFill>
              <a:srgbClr val="808080"/>
            </a:solidFill>
            <a:round/>
            <a:headEnd type="triangle" w="med" len="med"/>
            <a:tailEnd type="triangle" w="med" len="med"/>
          </a:ln>
        </p:spPr>
        <p:txBody>
          <a:bodyPr lIns="90000" tIns="90000" rIns="90000" bIns="90000"/>
          <a:lstStyle/>
          <a:p>
            <a:endParaRPr lang="de-DE"/>
          </a:p>
        </p:txBody>
      </p:sp>
      <p:sp>
        <p:nvSpPr>
          <p:cNvPr id="80900" name="Line 4"/>
          <p:cNvSpPr>
            <a:spLocks noChangeShapeType="1"/>
          </p:cNvSpPr>
          <p:nvPr/>
        </p:nvSpPr>
        <p:spPr bwMode="auto">
          <a:xfrm flipV="1">
            <a:off x="6415088" y="2606675"/>
            <a:ext cx="1117600" cy="703263"/>
          </a:xfrm>
          <a:prstGeom prst="line">
            <a:avLst/>
          </a:prstGeom>
          <a:noFill/>
          <a:ln w="38100">
            <a:solidFill>
              <a:srgbClr val="808080"/>
            </a:solidFill>
            <a:round/>
            <a:headEnd type="triangle" w="med" len="med"/>
            <a:tailEnd type="triangle" w="med" len="med"/>
          </a:ln>
        </p:spPr>
        <p:txBody>
          <a:bodyPr lIns="90000" tIns="90000" rIns="90000" bIns="90000"/>
          <a:lstStyle/>
          <a:p>
            <a:endParaRPr lang="de-DE"/>
          </a:p>
        </p:txBody>
      </p:sp>
      <p:pic>
        <p:nvPicPr>
          <p:cNvPr id="80901" name="Picture 39" descr="Welcome to the .NET Framework Developer Center"/>
          <p:cNvPicPr>
            <a:picLocks noChangeAspect="1" noChangeArrowheads="1"/>
          </p:cNvPicPr>
          <p:nvPr/>
        </p:nvPicPr>
        <p:blipFill>
          <a:blip r:embed="rId2"/>
          <a:srcRect/>
          <a:stretch>
            <a:fillRect/>
          </a:stretch>
        </p:blipFill>
        <p:spPr bwMode="auto">
          <a:xfrm>
            <a:off x="1393825" y="2552700"/>
            <a:ext cx="720725" cy="539750"/>
          </a:xfrm>
          <a:prstGeom prst="rect">
            <a:avLst/>
          </a:prstGeom>
          <a:noFill/>
          <a:ln w="9525">
            <a:noFill/>
            <a:miter lim="800000"/>
            <a:headEnd/>
            <a:tailEnd/>
          </a:ln>
        </p:spPr>
      </p:pic>
      <p:pic>
        <p:nvPicPr>
          <p:cNvPr id="80902" name="Picture 41"/>
          <p:cNvPicPr>
            <a:picLocks noChangeAspect="1" noChangeArrowheads="1"/>
          </p:cNvPicPr>
          <p:nvPr/>
        </p:nvPicPr>
        <p:blipFill>
          <a:blip r:embed="rId3"/>
          <a:srcRect/>
          <a:stretch>
            <a:fillRect/>
          </a:stretch>
        </p:blipFill>
        <p:spPr bwMode="auto">
          <a:xfrm>
            <a:off x="7645400" y="5876925"/>
            <a:ext cx="1174750" cy="188913"/>
          </a:xfrm>
          <a:prstGeom prst="rect">
            <a:avLst/>
          </a:prstGeom>
          <a:noFill/>
          <a:ln w="9525">
            <a:noFill/>
            <a:miter lim="800000"/>
            <a:headEnd/>
            <a:tailEnd/>
          </a:ln>
        </p:spPr>
      </p:pic>
      <p:pic>
        <p:nvPicPr>
          <p:cNvPr id="80903" name="Picture 42"/>
          <p:cNvPicPr>
            <a:picLocks noChangeAspect="1" noChangeArrowheads="1"/>
          </p:cNvPicPr>
          <p:nvPr/>
        </p:nvPicPr>
        <p:blipFill>
          <a:blip r:embed="rId4"/>
          <a:srcRect/>
          <a:stretch>
            <a:fillRect/>
          </a:stretch>
        </p:blipFill>
        <p:spPr bwMode="auto">
          <a:xfrm>
            <a:off x="7670800" y="4221163"/>
            <a:ext cx="1106488" cy="438150"/>
          </a:xfrm>
          <a:prstGeom prst="rect">
            <a:avLst/>
          </a:prstGeom>
          <a:noFill/>
          <a:ln w="9525">
            <a:noFill/>
            <a:miter lim="800000"/>
            <a:headEnd/>
            <a:tailEnd/>
          </a:ln>
        </p:spPr>
      </p:pic>
      <p:pic>
        <p:nvPicPr>
          <p:cNvPr id="80904" name="Picture 43"/>
          <p:cNvPicPr>
            <a:picLocks noChangeAspect="1" noChangeArrowheads="1"/>
          </p:cNvPicPr>
          <p:nvPr/>
        </p:nvPicPr>
        <p:blipFill>
          <a:blip r:embed="rId5"/>
          <a:srcRect/>
          <a:stretch>
            <a:fillRect/>
          </a:stretch>
        </p:blipFill>
        <p:spPr bwMode="auto">
          <a:xfrm>
            <a:off x="7673975" y="2841625"/>
            <a:ext cx="1036638" cy="271463"/>
          </a:xfrm>
          <a:prstGeom prst="rect">
            <a:avLst/>
          </a:prstGeom>
          <a:noFill/>
          <a:ln w="9525">
            <a:noFill/>
            <a:miter lim="800000"/>
            <a:headEnd/>
            <a:tailEnd/>
          </a:ln>
        </p:spPr>
      </p:pic>
      <p:sp>
        <p:nvSpPr>
          <p:cNvPr id="80905" name="Text Box 44"/>
          <p:cNvSpPr txBox="1">
            <a:spLocks noChangeArrowheads="1"/>
          </p:cNvSpPr>
          <p:nvPr/>
        </p:nvSpPr>
        <p:spPr bwMode="auto">
          <a:xfrm>
            <a:off x="5581650" y="3771900"/>
            <a:ext cx="735013" cy="233363"/>
          </a:xfrm>
          <a:prstGeom prst="rect">
            <a:avLst/>
          </a:prstGeom>
          <a:noFill/>
          <a:ln w="9525">
            <a:noFill/>
            <a:miter lim="800000"/>
            <a:headEnd/>
            <a:tailEnd/>
          </a:ln>
        </p:spPr>
        <p:txBody>
          <a:bodyPr wrap="none" lIns="82936" tIns="41468" rIns="82936" bIns="41468">
            <a:spAutoFit/>
          </a:bodyPr>
          <a:lstStyle/>
          <a:p>
            <a:pPr algn="ctr" defTabSz="828675" eaLnBrk="0" hangingPunct="0">
              <a:lnSpc>
                <a:spcPct val="90000"/>
              </a:lnSpc>
            </a:pPr>
            <a:r>
              <a:rPr lang="en-GB" altLang="de-DE" sz="1100" b="1">
                <a:latin typeface="Verdana" pitchFamily="34" charset="0"/>
              </a:rPr>
              <a:t>OLE DB</a:t>
            </a:r>
          </a:p>
        </p:txBody>
      </p:sp>
      <p:pic>
        <p:nvPicPr>
          <p:cNvPr id="80906" name="Picture 45" descr="database_short"/>
          <p:cNvPicPr>
            <a:picLocks noChangeAspect="1" noChangeArrowheads="1"/>
          </p:cNvPicPr>
          <p:nvPr/>
        </p:nvPicPr>
        <p:blipFill>
          <a:blip r:embed="rId6"/>
          <a:srcRect/>
          <a:stretch>
            <a:fillRect/>
          </a:stretch>
        </p:blipFill>
        <p:spPr bwMode="auto">
          <a:xfrm>
            <a:off x="7524750" y="3500438"/>
            <a:ext cx="995363" cy="663575"/>
          </a:xfrm>
          <a:prstGeom prst="rect">
            <a:avLst/>
          </a:prstGeom>
          <a:noFill/>
          <a:ln w="9525">
            <a:noFill/>
            <a:miter lim="800000"/>
            <a:headEnd/>
            <a:tailEnd/>
          </a:ln>
        </p:spPr>
      </p:pic>
      <p:sp>
        <p:nvSpPr>
          <p:cNvPr id="80907" name="Text Box 48"/>
          <p:cNvSpPr txBox="1">
            <a:spLocks noChangeArrowheads="1"/>
          </p:cNvSpPr>
          <p:nvPr/>
        </p:nvSpPr>
        <p:spPr bwMode="auto">
          <a:xfrm>
            <a:off x="1028700" y="2070100"/>
            <a:ext cx="1450975" cy="449263"/>
          </a:xfrm>
          <a:prstGeom prst="rect">
            <a:avLst/>
          </a:prstGeom>
          <a:noFill/>
          <a:ln w="9525">
            <a:noFill/>
            <a:miter lim="800000"/>
            <a:headEnd/>
            <a:tailEnd/>
          </a:ln>
        </p:spPr>
        <p:txBody>
          <a:bodyPr lIns="82936" tIns="41468" rIns="82936" bIns="41468">
            <a:spAutoFit/>
          </a:bodyPr>
          <a:lstStyle/>
          <a:p>
            <a:pPr algn="ctr" defTabSz="828675" eaLnBrk="0" hangingPunct="0">
              <a:lnSpc>
                <a:spcPct val="90000"/>
              </a:lnSpc>
            </a:pPr>
            <a:r>
              <a:rPr lang="en-GB" altLang="de-DE" sz="900" b="1">
                <a:latin typeface="Verdana" pitchFamily="34" charset="0"/>
              </a:rPr>
              <a:t>Web Services</a:t>
            </a:r>
          </a:p>
          <a:p>
            <a:pPr algn="ctr" defTabSz="828675" eaLnBrk="0" hangingPunct="0">
              <a:lnSpc>
                <a:spcPct val="90000"/>
              </a:lnSpc>
            </a:pPr>
            <a:r>
              <a:rPr lang="en-GB" altLang="de-DE" sz="900" b="1">
                <a:latin typeface="Verdana" pitchFamily="34" charset="0"/>
              </a:rPr>
              <a:t>ASP .NET</a:t>
            </a:r>
          </a:p>
          <a:p>
            <a:pPr algn="ctr" defTabSz="828675" eaLnBrk="0" hangingPunct="0">
              <a:lnSpc>
                <a:spcPct val="90000"/>
              </a:lnSpc>
            </a:pPr>
            <a:r>
              <a:rPr lang="en-GB" altLang="de-DE" sz="900" b="1">
                <a:latin typeface="Verdana" pitchFamily="34" charset="0"/>
              </a:rPr>
              <a:t>WPF clients</a:t>
            </a:r>
          </a:p>
        </p:txBody>
      </p:sp>
      <p:pic>
        <p:nvPicPr>
          <p:cNvPr id="80908" name="Picture 50" descr="monitor%20and%20keyboard_side"/>
          <p:cNvPicPr>
            <a:picLocks noChangeAspect="1" noChangeArrowheads="1"/>
          </p:cNvPicPr>
          <p:nvPr/>
        </p:nvPicPr>
        <p:blipFill>
          <a:blip r:embed="rId7"/>
          <a:srcRect/>
          <a:stretch>
            <a:fillRect/>
          </a:stretch>
        </p:blipFill>
        <p:spPr bwMode="auto">
          <a:xfrm>
            <a:off x="296863" y="1590675"/>
            <a:ext cx="830262" cy="830263"/>
          </a:xfrm>
          <a:prstGeom prst="rect">
            <a:avLst/>
          </a:prstGeom>
          <a:noFill/>
          <a:ln w="9525">
            <a:noFill/>
            <a:miter lim="800000"/>
            <a:headEnd/>
            <a:tailEnd/>
          </a:ln>
        </p:spPr>
      </p:pic>
      <p:sp>
        <p:nvSpPr>
          <p:cNvPr id="80909" name="Text Box 75"/>
          <p:cNvSpPr txBox="1">
            <a:spLocks noChangeArrowheads="1"/>
          </p:cNvSpPr>
          <p:nvPr/>
        </p:nvSpPr>
        <p:spPr bwMode="auto">
          <a:xfrm>
            <a:off x="1079500" y="3357563"/>
            <a:ext cx="1404938" cy="534987"/>
          </a:xfrm>
          <a:prstGeom prst="rect">
            <a:avLst/>
          </a:prstGeom>
          <a:noFill/>
          <a:ln w="9525">
            <a:noFill/>
            <a:miter lim="800000"/>
            <a:headEnd/>
            <a:tailEnd/>
          </a:ln>
        </p:spPr>
        <p:txBody>
          <a:bodyPr lIns="82936" tIns="41468" rIns="82936" bIns="41468">
            <a:spAutoFit/>
          </a:bodyPr>
          <a:lstStyle/>
          <a:p>
            <a:pPr algn="ctr" defTabSz="828675" eaLnBrk="0" hangingPunct="0">
              <a:lnSpc>
                <a:spcPct val="90000"/>
              </a:lnSpc>
            </a:pPr>
            <a:r>
              <a:rPr lang="en-GB" altLang="de-DE" sz="1200" b="1">
                <a:latin typeface="Verdana" pitchFamily="34" charset="0"/>
              </a:rPr>
              <a:t>Plex Desktop Clients</a:t>
            </a:r>
            <a:r>
              <a:rPr lang="en-GB" altLang="de-DE" sz="900" b="1">
                <a:latin typeface="Verdana" pitchFamily="34" charset="0"/>
              </a:rPr>
              <a:t> </a:t>
            </a:r>
          </a:p>
          <a:p>
            <a:pPr algn="ctr" defTabSz="828675" eaLnBrk="0" hangingPunct="0">
              <a:lnSpc>
                <a:spcPct val="90000"/>
              </a:lnSpc>
            </a:pPr>
            <a:r>
              <a:rPr lang="en-GB" altLang="de-DE" sz="900" b="1">
                <a:latin typeface="Verdana" pitchFamily="34" charset="0"/>
              </a:rPr>
              <a:t>Java, MFC</a:t>
            </a:r>
          </a:p>
        </p:txBody>
      </p:sp>
      <p:pic>
        <p:nvPicPr>
          <p:cNvPr id="80910" name="Picture 76" descr="monitor%20and%20keyboard_side"/>
          <p:cNvPicPr>
            <a:picLocks noChangeAspect="1" noChangeArrowheads="1"/>
          </p:cNvPicPr>
          <p:nvPr/>
        </p:nvPicPr>
        <p:blipFill>
          <a:blip r:embed="rId8"/>
          <a:srcRect/>
          <a:stretch>
            <a:fillRect/>
          </a:stretch>
        </p:blipFill>
        <p:spPr bwMode="auto">
          <a:xfrm>
            <a:off x="296863" y="2997200"/>
            <a:ext cx="874712" cy="828675"/>
          </a:xfrm>
          <a:prstGeom prst="rect">
            <a:avLst/>
          </a:prstGeom>
          <a:noFill/>
          <a:ln w="9525">
            <a:noFill/>
            <a:miter lim="800000"/>
            <a:headEnd/>
            <a:tailEnd/>
          </a:ln>
        </p:spPr>
      </p:pic>
      <p:pic>
        <p:nvPicPr>
          <p:cNvPr id="80911" name="Picture 78" descr="database_short"/>
          <p:cNvPicPr>
            <a:picLocks noChangeAspect="1" noChangeArrowheads="1"/>
          </p:cNvPicPr>
          <p:nvPr/>
        </p:nvPicPr>
        <p:blipFill>
          <a:blip r:embed="rId6"/>
          <a:srcRect/>
          <a:stretch>
            <a:fillRect/>
          </a:stretch>
        </p:blipFill>
        <p:spPr bwMode="auto">
          <a:xfrm>
            <a:off x="7543800" y="2151063"/>
            <a:ext cx="995363" cy="663575"/>
          </a:xfrm>
          <a:prstGeom prst="rect">
            <a:avLst/>
          </a:prstGeom>
          <a:noFill/>
          <a:ln w="9525">
            <a:noFill/>
            <a:miter lim="800000"/>
            <a:headEnd/>
            <a:tailEnd/>
          </a:ln>
        </p:spPr>
      </p:pic>
      <p:pic>
        <p:nvPicPr>
          <p:cNvPr id="80912" name="Picture 79" descr="database_short"/>
          <p:cNvPicPr>
            <a:picLocks noChangeAspect="1" noChangeArrowheads="1"/>
          </p:cNvPicPr>
          <p:nvPr/>
        </p:nvPicPr>
        <p:blipFill>
          <a:blip r:embed="rId9"/>
          <a:srcRect/>
          <a:stretch>
            <a:fillRect/>
          </a:stretch>
        </p:blipFill>
        <p:spPr bwMode="auto">
          <a:xfrm>
            <a:off x="7524750" y="5157788"/>
            <a:ext cx="995363" cy="665162"/>
          </a:xfrm>
          <a:prstGeom prst="rect">
            <a:avLst/>
          </a:prstGeom>
          <a:noFill/>
          <a:ln w="9525">
            <a:noFill/>
            <a:miter lim="800000"/>
            <a:headEnd/>
            <a:tailEnd/>
          </a:ln>
        </p:spPr>
      </p:pic>
      <p:sp>
        <p:nvSpPr>
          <p:cNvPr id="80913" name="Text Box 82"/>
          <p:cNvSpPr txBox="1">
            <a:spLocks noChangeArrowheads="1"/>
          </p:cNvSpPr>
          <p:nvPr/>
        </p:nvSpPr>
        <p:spPr bwMode="auto">
          <a:xfrm>
            <a:off x="7170738" y="2827338"/>
            <a:ext cx="496887" cy="233362"/>
          </a:xfrm>
          <a:prstGeom prst="rect">
            <a:avLst/>
          </a:prstGeom>
          <a:noFill/>
          <a:ln w="9525">
            <a:noFill/>
            <a:miter lim="800000"/>
            <a:headEnd/>
            <a:tailEnd/>
          </a:ln>
        </p:spPr>
        <p:txBody>
          <a:bodyPr wrap="none" lIns="82936" tIns="41468" rIns="82936" bIns="41468">
            <a:spAutoFit/>
          </a:bodyPr>
          <a:lstStyle/>
          <a:p>
            <a:pPr algn="ctr" defTabSz="828675" eaLnBrk="0" hangingPunct="0">
              <a:lnSpc>
                <a:spcPct val="90000"/>
              </a:lnSpc>
            </a:pPr>
            <a:r>
              <a:rPr lang="en-GB" altLang="de-DE" sz="1100" b="1">
                <a:latin typeface="Verdana" pitchFamily="34" charset="0"/>
              </a:rPr>
              <a:t>DDS</a:t>
            </a:r>
          </a:p>
        </p:txBody>
      </p:sp>
      <p:pic>
        <p:nvPicPr>
          <p:cNvPr id="80914" name="Picture 83" descr="server_side"/>
          <p:cNvPicPr>
            <a:picLocks noChangeAspect="1" noChangeArrowheads="1"/>
          </p:cNvPicPr>
          <p:nvPr/>
        </p:nvPicPr>
        <p:blipFill>
          <a:blip r:embed="rId10"/>
          <a:srcRect/>
          <a:stretch>
            <a:fillRect/>
          </a:stretch>
        </p:blipFill>
        <p:spPr bwMode="auto">
          <a:xfrm>
            <a:off x="3708400" y="3079750"/>
            <a:ext cx="954088" cy="1501775"/>
          </a:xfrm>
          <a:prstGeom prst="rect">
            <a:avLst/>
          </a:prstGeom>
          <a:noFill/>
          <a:ln w="9525">
            <a:noFill/>
            <a:miter lim="800000"/>
            <a:headEnd/>
            <a:tailEnd/>
          </a:ln>
        </p:spPr>
      </p:pic>
      <p:sp>
        <p:nvSpPr>
          <p:cNvPr id="80915" name="Text Box 87"/>
          <p:cNvSpPr txBox="1">
            <a:spLocks noChangeArrowheads="1"/>
          </p:cNvSpPr>
          <p:nvPr/>
        </p:nvSpPr>
        <p:spPr bwMode="auto">
          <a:xfrm>
            <a:off x="3173413" y="1649413"/>
            <a:ext cx="2297112" cy="879475"/>
          </a:xfrm>
          <a:prstGeom prst="rect">
            <a:avLst/>
          </a:prstGeom>
          <a:noFill/>
          <a:ln w="9525">
            <a:noFill/>
            <a:miter lim="800000"/>
            <a:headEnd/>
            <a:tailEnd/>
          </a:ln>
        </p:spPr>
        <p:txBody>
          <a:bodyPr lIns="82936" tIns="41468" rIns="82936" bIns="41468">
            <a:spAutoFit/>
          </a:bodyPr>
          <a:lstStyle/>
          <a:p>
            <a:pPr algn="ctr" defTabSz="828675" eaLnBrk="0" hangingPunct="0">
              <a:lnSpc>
                <a:spcPct val="90000"/>
              </a:lnSpc>
              <a:spcBef>
                <a:spcPct val="50000"/>
              </a:spcBef>
            </a:pPr>
            <a:r>
              <a:rPr lang="en-GB" altLang="de-DE" sz="1400" b="1">
                <a:latin typeface="Verdana" pitchFamily="34" charset="0"/>
              </a:rPr>
              <a:t>Web Server</a:t>
            </a:r>
          </a:p>
          <a:p>
            <a:pPr algn="ctr" defTabSz="828675" eaLnBrk="0" hangingPunct="0">
              <a:lnSpc>
                <a:spcPct val="90000"/>
              </a:lnSpc>
              <a:spcBef>
                <a:spcPct val="50000"/>
              </a:spcBef>
            </a:pPr>
            <a:r>
              <a:rPr lang="en-GB" altLang="de-DE" sz="1400" b="1">
                <a:latin typeface="Verdana" pitchFamily="34" charset="0"/>
              </a:rPr>
              <a:t>Application Server</a:t>
            </a:r>
          </a:p>
          <a:p>
            <a:pPr algn="ctr" defTabSz="828675" eaLnBrk="0" hangingPunct="0">
              <a:lnSpc>
                <a:spcPct val="90000"/>
              </a:lnSpc>
              <a:spcBef>
                <a:spcPct val="50000"/>
              </a:spcBef>
            </a:pPr>
            <a:r>
              <a:rPr lang="en-GB" altLang="de-DE" sz="1400" b="1">
                <a:latin typeface="Verdana" pitchFamily="34" charset="0"/>
              </a:rPr>
              <a:t>DB Server</a:t>
            </a:r>
          </a:p>
        </p:txBody>
      </p:sp>
      <p:sp>
        <p:nvSpPr>
          <p:cNvPr id="80916" name="Text Box 88"/>
          <p:cNvSpPr txBox="1">
            <a:spLocks noChangeArrowheads="1"/>
          </p:cNvSpPr>
          <p:nvPr/>
        </p:nvSpPr>
        <p:spPr bwMode="auto">
          <a:xfrm>
            <a:off x="7115175" y="1657350"/>
            <a:ext cx="1920875" cy="277813"/>
          </a:xfrm>
          <a:prstGeom prst="rect">
            <a:avLst/>
          </a:prstGeom>
          <a:noFill/>
          <a:ln w="9525">
            <a:noFill/>
            <a:miter lim="800000"/>
            <a:headEnd/>
            <a:tailEnd/>
          </a:ln>
        </p:spPr>
        <p:txBody>
          <a:bodyPr lIns="82936" tIns="41468" rIns="82936" bIns="41468">
            <a:spAutoFit/>
          </a:bodyPr>
          <a:lstStyle/>
          <a:p>
            <a:pPr algn="ctr" defTabSz="828675" eaLnBrk="0" hangingPunct="0">
              <a:lnSpc>
                <a:spcPct val="90000"/>
              </a:lnSpc>
              <a:spcBef>
                <a:spcPct val="50000"/>
              </a:spcBef>
            </a:pPr>
            <a:r>
              <a:rPr lang="en-GB" altLang="de-DE" sz="1400" b="1">
                <a:latin typeface="Verdana" pitchFamily="34" charset="0"/>
              </a:rPr>
              <a:t>Datenbanken</a:t>
            </a:r>
          </a:p>
        </p:txBody>
      </p:sp>
      <p:sp>
        <p:nvSpPr>
          <p:cNvPr id="80917" name="Line 47"/>
          <p:cNvSpPr>
            <a:spLocks noChangeShapeType="1"/>
          </p:cNvSpPr>
          <p:nvPr/>
        </p:nvSpPr>
        <p:spPr bwMode="auto">
          <a:xfrm>
            <a:off x="2343150" y="3684588"/>
            <a:ext cx="1365250" cy="254000"/>
          </a:xfrm>
          <a:prstGeom prst="line">
            <a:avLst/>
          </a:prstGeom>
          <a:noFill/>
          <a:ln w="38100">
            <a:solidFill>
              <a:srgbClr val="808080"/>
            </a:solidFill>
            <a:round/>
            <a:headEnd type="triangle" w="med" len="med"/>
            <a:tailEnd type="triangle" w="med" len="med"/>
          </a:ln>
        </p:spPr>
        <p:txBody>
          <a:bodyPr lIns="90000" tIns="90000" rIns="90000" bIns="90000"/>
          <a:lstStyle/>
          <a:p>
            <a:endParaRPr lang="de-DE"/>
          </a:p>
        </p:txBody>
      </p:sp>
      <p:sp>
        <p:nvSpPr>
          <p:cNvPr id="80918" name="Line 48"/>
          <p:cNvSpPr>
            <a:spLocks noChangeShapeType="1"/>
          </p:cNvSpPr>
          <p:nvPr/>
        </p:nvSpPr>
        <p:spPr bwMode="auto">
          <a:xfrm>
            <a:off x="2473325" y="2606675"/>
            <a:ext cx="1219200" cy="569913"/>
          </a:xfrm>
          <a:prstGeom prst="line">
            <a:avLst/>
          </a:prstGeom>
          <a:noFill/>
          <a:ln w="38100">
            <a:solidFill>
              <a:srgbClr val="808080"/>
            </a:solidFill>
            <a:round/>
            <a:headEnd type="triangle" w="med" len="med"/>
            <a:tailEnd type="triangle" w="med" len="med"/>
          </a:ln>
        </p:spPr>
        <p:txBody>
          <a:bodyPr lIns="90000" tIns="90000" rIns="90000" bIns="90000"/>
          <a:lstStyle/>
          <a:p>
            <a:endParaRPr lang="de-DE"/>
          </a:p>
        </p:txBody>
      </p:sp>
      <p:sp>
        <p:nvSpPr>
          <p:cNvPr id="80919" name="Line 49"/>
          <p:cNvSpPr>
            <a:spLocks noChangeShapeType="1"/>
          </p:cNvSpPr>
          <p:nvPr/>
        </p:nvSpPr>
        <p:spPr bwMode="auto">
          <a:xfrm flipV="1">
            <a:off x="2555875" y="4521200"/>
            <a:ext cx="1262063" cy="60325"/>
          </a:xfrm>
          <a:prstGeom prst="line">
            <a:avLst/>
          </a:prstGeom>
          <a:noFill/>
          <a:ln w="38100">
            <a:solidFill>
              <a:srgbClr val="808080"/>
            </a:solidFill>
            <a:round/>
            <a:headEnd type="triangle" w="med" len="med"/>
            <a:tailEnd type="triangle" w="med" len="med"/>
          </a:ln>
        </p:spPr>
        <p:txBody>
          <a:bodyPr lIns="90000" tIns="90000" rIns="90000" bIns="90000"/>
          <a:lstStyle/>
          <a:p>
            <a:endParaRPr lang="de-DE"/>
          </a:p>
        </p:txBody>
      </p:sp>
      <p:pic>
        <p:nvPicPr>
          <p:cNvPr id="80920" name="Picture 54" descr="monitor%20and%20keyboard_side"/>
          <p:cNvPicPr>
            <a:picLocks noChangeAspect="1" noChangeArrowheads="1"/>
          </p:cNvPicPr>
          <p:nvPr/>
        </p:nvPicPr>
        <p:blipFill>
          <a:blip r:embed="rId11"/>
          <a:srcRect/>
          <a:stretch>
            <a:fillRect/>
          </a:stretch>
        </p:blipFill>
        <p:spPr bwMode="auto">
          <a:xfrm>
            <a:off x="287338" y="4076700"/>
            <a:ext cx="828675" cy="828675"/>
          </a:xfrm>
          <a:prstGeom prst="rect">
            <a:avLst/>
          </a:prstGeom>
          <a:noFill/>
          <a:ln w="9525">
            <a:noFill/>
            <a:miter lim="800000"/>
            <a:headEnd/>
            <a:tailEnd/>
          </a:ln>
        </p:spPr>
      </p:pic>
      <p:sp>
        <p:nvSpPr>
          <p:cNvPr id="80921" name="Text Box 89"/>
          <p:cNvSpPr txBox="1">
            <a:spLocks noChangeArrowheads="1"/>
          </p:cNvSpPr>
          <p:nvPr/>
        </p:nvSpPr>
        <p:spPr bwMode="auto">
          <a:xfrm>
            <a:off x="1094185" y="5076825"/>
            <a:ext cx="2325687" cy="997842"/>
          </a:xfrm>
          <a:prstGeom prst="rect">
            <a:avLst/>
          </a:prstGeom>
          <a:noFill/>
          <a:ln w="9525">
            <a:noFill/>
            <a:miter lim="800000"/>
            <a:headEnd/>
            <a:tailEnd/>
          </a:ln>
        </p:spPr>
        <p:txBody>
          <a:bodyPr lIns="82936" tIns="41468" rIns="82936" bIns="41468">
            <a:spAutoFit/>
          </a:bodyPr>
          <a:lstStyle/>
          <a:p>
            <a:pPr algn="ctr" defTabSz="828675" eaLnBrk="0" hangingPunct="0">
              <a:lnSpc>
                <a:spcPct val="90000"/>
              </a:lnSpc>
              <a:spcBef>
                <a:spcPct val="50000"/>
              </a:spcBef>
            </a:pPr>
            <a:r>
              <a:rPr lang="en-GB" altLang="de-DE" sz="1200" b="1" dirty="0">
                <a:latin typeface="Verdana" pitchFamily="34" charset="0"/>
              </a:rPr>
              <a:t>PlexXML Framework</a:t>
            </a:r>
            <a:r>
              <a:rPr lang="en-GB" altLang="de-DE" sz="1100" b="1" dirty="0">
                <a:latin typeface="Verdana" pitchFamily="34" charset="0"/>
              </a:rPr>
              <a:t> </a:t>
            </a:r>
            <a:r>
              <a:rPr lang="en-GB" altLang="de-DE" sz="900" b="1" dirty="0" err="1">
                <a:latin typeface="Verdana" pitchFamily="34" charset="0"/>
              </a:rPr>
              <a:t>WebClient</a:t>
            </a:r>
            <a:r>
              <a:rPr lang="en-GB" altLang="de-DE" sz="900" b="1" dirty="0">
                <a:latin typeface="Verdana" pitchFamily="34" charset="0"/>
              </a:rPr>
              <a:t>, </a:t>
            </a:r>
            <a:r>
              <a:rPr lang="en-GB" altLang="de-DE" sz="900" b="1" dirty="0" err="1">
                <a:latin typeface="Verdana" pitchFamily="34" charset="0"/>
              </a:rPr>
              <a:t>WebServices</a:t>
            </a:r>
            <a:r>
              <a:rPr lang="en-GB" altLang="de-DE" sz="900" b="1" dirty="0">
                <a:latin typeface="Verdana" pitchFamily="34" charset="0"/>
              </a:rPr>
              <a:t>, SOA, Ajax, Web 2.0, Html5, Mobile…</a:t>
            </a:r>
            <a:br>
              <a:rPr lang="en-GB" altLang="de-DE" sz="900" b="1" dirty="0">
                <a:latin typeface="Verdana" pitchFamily="34" charset="0"/>
              </a:rPr>
            </a:br>
            <a:r>
              <a:rPr lang="en-GB" altLang="de-DE" sz="900" b="1" dirty="0">
                <a:latin typeface="Verdana" pitchFamily="34" charset="0"/>
              </a:rPr>
              <a:t>Socks4-SecurityLayer, </a:t>
            </a:r>
            <a:r>
              <a:rPr lang="en-GB" altLang="de-DE" sz="900" b="1" dirty="0" smtClean="0">
                <a:latin typeface="Verdana" pitchFamily="34" charset="0"/>
              </a:rPr>
              <a:t>User-Administration </a:t>
            </a:r>
            <a:r>
              <a:rPr lang="en-GB" altLang="de-DE" sz="900" b="1" dirty="0">
                <a:latin typeface="Verdana" pitchFamily="34" charset="0"/>
              </a:rPr>
              <a:t>and authorisation on menus, functions, fields and </a:t>
            </a:r>
            <a:r>
              <a:rPr lang="en-GB" altLang="de-DE" sz="900" b="1" dirty="0" smtClean="0">
                <a:latin typeface="Verdana" pitchFamily="34" charset="0"/>
              </a:rPr>
              <a:t>data</a:t>
            </a:r>
            <a:endParaRPr lang="en-GB" altLang="de-DE" sz="900" b="1" dirty="0">
              <a:latin typeface="Verdana" pitchFamily="34" charset="0"/>
            </a:endParaRPr>
          </a:p>
        </p:txBody>
      </p:sp>
      <p:sp>
        <p:nvSpPr>
          <p:cNvPr id="80922" name="Text Box 82"/>
          <p:cNvSpPr txBox="1">
            <a:spLocks noChangeArrowheads="1"/>
          </p:cNvSpPr>
          <p:nvPr/>
        </p:nvSpPr>
        <p:spPr bwMode="auto">
          <a:xfrm>
            <a:off x="7194550" y="3060700"/>
            <a:ext cx="473075" cy="233363"/>
          </a:xfrm>
          <a:prstGeom prst="rect">
            <a:avLst/>
          </a:prstGeom>
          <a:noFill/>
          <a:ln w="9525">
            <a:noFill/>
            <a:miter lim="800000"/>
            <a:headEnd/>
            <a:tailEnd/>
          </a:ln>
        </p:spPr>
        <p:txBody>
          <a:bodyPr wrap="none" lIns="82936" tIns="41468" rIns="82936" bIns="41468">
            <a:spAutoFit/>
          </a:bodyPr>
          <a:lstStyle/>
          <a:p>
            <a:pPr algn="ctr" defTabSz="828675" eaLnBrk="0" hangingPunct="0">
              <a:lnSpc>
                <a:spcPct val="90000"/>
              </a:lnSpc>
            </a:pPr>
            <a:r>
              <a:rPr lang="en-GB" altLang="de-DE" sz="1100" b="1">
                <a:latin typeface="Verdana" pitchFamily="34" charset="0"/>
              </a:rPr>
              <a:t>SQL</a:t>
            </a:r>
          </a:p>
        </p:txBody>
      </p:sp>
      <p:sp>
        <p:nvSpPr>
          <p:cNvPr id="80923" name="Text Box 82"/>
          <p:cNvSpPr txBox="1">
            <a:spLocks noChangeArrowheads="1"/>
          </p:cNvSpPr>
          <p:nvPr/>
        </p:nvSpPr>
        <p:spPr bwMode="auto">
          <a:xfrm>
            <a:off x="7235825" y="5500688"/>
            <a:ext cx="473075" cy="233362"/>
          </a:xfrm>
          <a:prstGeom prst="rect">
            <a:avLst/>
          </a:prstGeom>
          <a:noFill/>
          <a:ln w="9525">
            <a:noFill/>
            <a:miter lim="800000"/>
            <a:headEnd/>
            <a:tailEnd/>
          </a:ln>
        </p:spPr>
        <p:txBody>
          <a:bodyPr wrap="none" lIns="82936" tIns="41468" rIns="82936" bIns="41468">
            <a:spAutoFit/>
          </a:bodyPr>
          <a:lstStyle/>
          <a:p>
            <a:pPr algn="ctr" defTabSz="828675" eaLnBrk="0" hangingPunct="0">
              <a:lnSpc>
                <a:spcPct val="90000"/>
              </a:lnSpc>
            </a:pPr>
            <a:r>
              <a:rPr lang="en-GB" altLang="de-DE" sz="1100" b="1">
                <a:latin typeface="Verdana" pitchFamily="34" charset="0"/>
              </a:rPr>
              <a:t>SQL</a:t>
            </a:r>
          </a:p>
        </p:txBody>
      </p:sp>
      <p:sp>
        <p:nvSpPr>
          <p:cNvPr id="80924" name="Text Box 82"/>
          <p:cNvSpPr txBox="1">
            <a:spLocks noChangeArrowheads="1"/>
          </p:cNvSpPr>
          <p:nvPr/>
        </p:nvSpPr>
        <p:spPr bwMode="auto">
          <a:xfrm>
            <a:off x="7200900" y="4071938"/>
            <a:ext cx="473075" cy="233362"/>
          </a:xfrm>
          <a:prstGeom prst="rect">
            <a:avLst/>
          </a:prstGeom>
          <a:noFill/>
          <a:ln w="9525">
            <a:noFill/>
            <a:miter lim="800000"/>
            <a:headEnd/>
            <a:tailEnd/>
          </a:ln>
        </p:spPr>
        <p:txBody>
          <a:bodyPr wrap="none" lIns="82936" tIns="41468" rIns="82936" bIns="41468">
            <a:spAutoFit/>
          </a:bodyPr>
          <a:lstStyle/>
          <a:p>
            <a:pPr algn="ctr" defTabSz="828675" eaLnBrk="0" hangingPunct="0">
              <a:lnSpc>
                <a:spcPct val="90000"/>
              </a:lnSpc>
            </a:pPr>
            <a:r>
              <a:rPr lang="en-GB" altLang="de-DE" sz="1100" b="1">
                <a:latin typeface="Verdana" pitchFamily="34" charset="0"/>
              </a:rPr>
              <a:t>SQL</a:t>
            </a:r>
          </a:p>
        </p:txBody>
      </p:sp>
      <p:sp>
        <p:nvSpPr>
          <p:cNvPr id="80925" name="Text Box 66"/>
          <p:cNvSpPr txBox="1">
            <a:spLocks noChangeArrowheads="1"/>
          </p:cNvSpPr>
          <p:nvPr/>
        </p:nvSpPr>
        <p:spPr bwMode="auto">
          <a:xfrm>
            <a:off x="5608638" y="3284538"/>
            <a:ext cx="692150" cy="236537"/>
          </a:xfrm>
          <a:prstGeom prst="rect">
            <a:avLst/>
          </a:prstGeom>
          <a:noFill/>
          <a:ln w="9525">
            <a:noFill/>
            <a:miter lim="800000"/>
            <a:headEnd/>
            <a:tailEnd/>
          </a:ln>
        </p:spPr>
        <p:txBody>
          <a:bodyPr lIns="82936" tIns="41468" rIns="82936" bIns="41468">
            <a:spAutoFit/>
          </a:bodyPr>
          <a:lstStyle/>
          <a:p>
            <a:pPr algn="ctr" defTabSz="828675" eaLnBrk="0" hangingPunct="0">
              <a:lnSpc>
                <a:spcPct val="90000"/>
              </a:lnSpc>
            </a:pPr>
            <a:r>
              <a:rPr lang="en-GB" altLang="de-DE" sz="1100" b="1">
                <a:latin typeface="Verdana" pitchFamily="34" charset="0"/>
              </a:rPr>
              <a:t>JDBC</a:t>
            </a:r>
          </a:p>
        </p:txBody>
      </p:sp>
      <p:pic>
        <p:nvPicPr>
          <p:cNvPr id="80926" name="Picture 64" descr="java2">
            <a:hlinkClick r:id="rId12"/>
          </p:cNvPr>
          <p:cNvPicPr>
            <a:picLocks noChangeAspect="1" noChangeArrowheads="1"/>
          </p:cNvPicPr>
          <p:nvPr/>
        </p:nvPicPr>
        <p:blipFill>
          <a:blip r:embed="rId13"/>
          <a:srcRect/>
          <a:stretch>
            <a:fillRect/>
          </a:stretch>
        </p:blipFill>
        <p:spPr bwMode="auto">
          <a:xfrm>
            <a:off x="4949825" y="3684588"/>
            <a:ext cx="388938" cy="576262"/>
          </a:xfrm>
          <a:prstGeom prst="rect">
            <a:avLst/>
          </a:prstGeom>
          <a:noFill/>
          <a:ln w="9525">
            <a:noFill/>
            <a:miter lim="800000"/>
            <a:headEnd/>
            <a:tailEnd/>
          </a:ln>
        </p:spPr>
      </p:pic>
      <p:pic>
        <p:nvPicPr>
          <p:cNvPr id="80927" name="Picture 83" descr="server_side"/>
          <p:cNvPicPr>
            <a:picLocks noChangeAspect="1" noChangeArrowheads="1"/>
          </p:cNvPicPr>
          <p:nvPr/>
        </p:nvPicPr>
        <p:blipFill>
          <a:blip r:embed="rId10"/>
          <a:srcRect/>
          <a:stretch>
            <a:fillRect/>
          </a:stretch>
        </p:blipFill>
        <p:spPr bwMode="auto">
          <a:xfrm>
            <a:off x="3817938" y="3224213"/>
            <a:ext cx="954087" cy="1501775"/>
          </a:xfrm>
          <a:prstGeom prst="rect">
            <a:avLst/>
          </a:prstGeom>
          <a:noFill/>
          <a:ln w="9525">
            <a:noFill/>
            <a:miter lim="800000"/>
            <a:headEnd/>
            <a:tailEnd/>
          </a:ln>
        </p:spPr>
      </p:pic>
      <p:pic>
        <p:nvPicPr>
          <p:cNvPr id="80928" name="Picture 83" descr="server_side"/>
          <p:cNvPicPr>
            <a:picLocks noChangeAspect="1" noChangeArrowheads="1"/>
          </p:cNvPicPr>
          <p:nvPr/>
        </p:nvPicPr>
        <p:blipFill>
          <a:blip r:embed="rId10"/>
          <a:srcRect/>
          <a:stretch>
            <a:fillRect/>
          </a:stretch>
        </p:blipFill>
        <p:spPr bwMode="auto">
          <a:xfrm>
            <a:off x="3954463" y="3429000"/>
            <a:ext cx="954087" cy="1501775"/>
          </a:xfrm>
          <a:prstGeom prst="rect">
            <a:avLst/>
          </a:prstGeom>
          <a:noFill/>
          <a:ln w="9525">
            <a:noFill/>
            <a:miter lim="800000"/>
            <a:headEnd/>
            <a:tailEnd/>
          </a:ln>
        </p:spPr>
      </p:pic>
      <p:sp>
        <p:nvSpPr>
          <p:cNvPr id="80929" name="Textfeld 46"/>
          <p:cNvSpPr txBox="1">
            <a:spLocks noChangeArrowheads="1"/>
          </p:cNvSpPr>
          <p:nvPr/>
        </p:nvSpPr>
        <p:spPr bwMode="auto">
          <a:xfrm>
            <a:off x="3889375" y="4987925"/>
            <a:ext cx="1403350" cy="307975"/>
          </a:xfrm>
          <a:prstGeom prst="rect">
            <a:avLst/>
          </a:prstGeom>
          <a:noFill/>
          <a:ln w="9525">
            <a:noFill/>
            <a:miter lim="800000"/>
            <a:headEnd/>
            <a:tailEnd/>
          </a:ln>
        </p:spPr>
        <p:txBody>
          <a:bodyPr>
            <a:spAutoFit/>
          </a:bodyPr>
          <a:lstStyle/>
          <a:p>
            <a:r>
              <a:rPr lang="de-DE" altLang="de-DE" sz="1400" b="1"/>
              <a:t>IBM System i</a:t>
            </a:r>
          </a:p>
        </p:txBody>
      </p:sp>
      <p:sp>
        <p:nvSpPr>
          <p:cNvPr id="80930" name="Textfeld 2"/>
          <p:cNvSpPr txBox="1">
            <a:spLocks noChangeArrowheads="1"/>
          </p:cNvSpPr>
          <p:nvPr/>
        </p:nvSpPr>
        <p:spPr bwMode="auto">
          <a:xfrm>
            <a:off x="3603625" y="5240338"/>
            <a:ext cx="2005013" cy="307975"/>
          </a:xfrm>
          <a:prstGeom prst="rect">
            <a:avLst/>
          </a:prstGeom>
          <a:noFill/>
          <a:ln w="9525">
            <a:noFill/>
            <a:miter lim="800000"/>
            <a:headEnd/>
            <a:tailEnd/>
          </a:ln>
        </p:spPr>
        <p:txBody>
          <a:bodyPr>
            <a:spAutoFit/>
          </a:bodyPr>
          <a:lstStyle/>
          <a:p>
            <a:r>
              <a:rPr lang="de-DE" altLang="de-DE" sz="1400" b="1"/>
              <a:t>WinServer 2008 R2</a:t>
            </a:r>
          </a:p>
        </p:txBody>
      </p:sp>
      <p:sp>
        <p:nvSpPr>
          <p:cNvPr id="80931" name="Textfeld 43"/>
          <p:cNvSpPr txBox="1">
            <a:spLocks noChangeArrowheads="1"/>
          </p:cNvSpPr>
          <p:nvPr/>
        </p:nvSpPr>
        <p:spPr bwMode="auto">
          <a:xfrm>
            <a:off x="3817938" y="5511800"/>
            <a:ext cx="1454150" cy="307975"/>
          </a:xfrm>
          <a:prstGeom prst="rect">
            <a:avLst/>
          </a:prstGeom>
          <a:noFill/>
          <a:ln w="9525">
            <a:noFill/>
            <a:miter lim="800000"/>
            <a:headEnd/>
            <a:tailEnd/>
          </a:ln>
        </p:spPr>
        <p:txBody>
          <a:bodyPr>
            <a:spAutoFit/>
          </a:bodyPr>
          <a:lstStyle/>
          <a:p>
            <a:r>
              <a:rPr lang="de-DE" altLang="de-DE" sz="1400" b="1"/>
              <a:t>Sun OS, Linux</a:t>
            </a:r>
          </a:p>
        </p:txBody>
      </p:sp>
      <p:sp>
        <p:nvSpPr>
          <p:cNvPr id="80932" name="Line 49"/>
          <p:cNvSpPr>
            <a:spLocks noChangeShapeType="1"/>
          </p:cNvSpPr>
          <p:nvPr/>
        </p:nvSpPr>
        <p:spPr bwMode="auto">
          <a:xfrm>
            <a:off x="4708525" y="3403600"/>
            <a:ext cx="762000" cy="115888"/>
          </a:xfrm>
          <a:prstGeom prst="line">
            <a:avLst/>
          </a:prstGeom>
          <a:noFill/>
          <a:ln w="38100">
            <a:solidFill>
              <a:srgbClr val="808080"/>
            </a:solidFill>
            <a:round/>
            <a:headEnd type="triangle" w="med" len="med"/>
            <a:tailEnd type="triangle" w="med" len="med"/>
          </a:ln>
        </p:spPr>
        <p:txBody>
          <a:bodyPr lIns="90000" tIns="90000" rIns="90000" bIns="90000"/>
          <a:lstStyle/>
          <a:p>
            <a:endParaRPr lang="de-DE"/>
          </a:p>
        </p:txBody>
      </p:sp>
      <p:sp>
        <p:nvSpPr>
          <p:cNvPr id="80933" name="Line 49"/>
          <p:cNvSpPr>
            <a:spLocks noChangeShapeType="1"/>
          </p:cNvSpPr>
          <p:nvPr/>
        </p:nvSpPr>
        <p:spPr bwMode="auto">
          <a:xfrm flipV="1">
            <a:off x="4908550" y="3914775"/>
            <a:ext cx="481013" cy="0"/>
          </a:xfrm>
          <a:prstGeom prst="line">
            <a:avLst/>
          </a:prstGeom>
          <a:noFill/>
          <a:ln w="38100">
            <a:solidFill>
              <a:srgbClr val="808080"/>
            </a:solidFill>
            <a:round/>
            <a:headEnd type="triangle" w="med" len="med"/>
            <a:tailEnd type="triangle" w="med" len="med"/>
          </a:ln>
        </p:spPr>
        <p:txBody>
          <a:bodyPr lIns="90000" tIns="90000" rIns="90000" bIns="90000"/>
          <a:lstStyle/>
          <a:p>
            <a:endParaRPr lang="de-DE"/>
          </a:p>
        </p:txBody>
      </p:sp>
      <p:sp>
        <p:nvSpPr>
          <p:cNvPr id="80934" name="Line 49"/>
          <p:cNvSpPr>
            <a:spLocks noChangeShapeType="1"/>
          </p:cNvSpPr>
          <p:nvPr/>
        </p:nvSpPr>
        <p:spPr bwMode="auto">
          <a:xfrm flipV="1">
            <a:off x="4908550" y="4305300"/>
            <a:ext cx="481013" cy="157163"/>
          </a:xfrm>
          <a:prstGeom prst="line">
            <a:avLst/>
          </a:prstGeom>
          <a:noFill/>
          <a:ln w="38100">
            <a:solidFill>
              <a:srgbClr val="808080"/>
            </a:solidFill>
            <a:round/>
            <a:headEnd type="triangle" w="med" len="med"/>
            <a:tailEnd type="triangle" w="med" len="med"/>
          </a:ln>
        </p:spPr>
        <p:txBody>
          <a:bodyPr lIns="90000" tIns="90000" rIns="90000" bIns="90000"/>
          <a:lstStyle/>
          <a:p>
            <a:endParaRPr lang="de-DE"/>
          </a:p>
        </p:txBody>
      </p:sp>
      <p:pic>
        <p:nvPicPr>
          <p:cNvPr id="80935" name="Picture 2"/>
          <p:cNvPicPr>
            <a:picLocks noChangeAspect="1" noChangeArrowheads="1"/>
          </p:cNvPicPr>
          <p:nvPr/>
        </p:nvPicPr>
        <p:blipFill>
          <a:blip r:embed="rId14"/>
          <a:srcRect/>
          <a:stretch>
            <a:fillRect/>
          </a:stretch>
        </p:blipFill>
        <p:spPr bwMode="auto">
          <a:xfrm rot="173969">
            <a:off x="1139825" y="1512888"/>
            <a:ext cx="1114425" cy="590550"/>
          </a:xfrm>
          <a:prstGeom prst="rect">
            <a:avLst/>
          </a:prstGeom>
          <a:noFill/>
          <a:ln w="9525">
            <a:noFill/>
            <a:miter lim="800000"/>
            <a:headEnd/>
            <a:tailEnd/>
          </a:ln>
        </p:spPr>
      </p:pic>
      <p:sp>
        <p:nvSpPr>
          <p:cNvPr id="80936" name="Text Box 66"/>
          <p:cNvSpPr txBox="1">
            <a:spLocks noChangeArrowheads="1"/>
          </p:cNvSpPr>
          <p:nvPr/>
        </p:nvSpPr>
        <p:spPr bwMode="auto">
          <a:xfrm>
            <a:off x="4743450" y="3224213"/>
            <a:ext cx="692150" cy="234950"/>
          </a:xfrm>
          <a:prstGeom prst="rect">
            <a:avLst/>
          </a:prstGeom>
          <a:noFill/>
          <a:ln w="9525">
            <a:noFill/>
            <a:miter lim="800000"/>
            <a:headEnd/>
            <a:tailEnd/>
          </a:ln>
        </p:spPr>
        <p:txBody>
          <a:bodyPr lIns="82936" tIns="41468" rIns="82936" bIns="41468">
            <a:spAutoFit/>
          </a:bodyPr>
          <a:lstStyle/>
          <a:p>
            <a:pPr algn="ctr" defTabSz="828675" eaLnBrk="0" hangingPunct="0">
              <a:lnSpc>
                <a:spcPct val="90000"/>
              </a:lnSpc>
            </a:pPr>
            <a:r>
              <a:rPr lang="en-GB" altLang="de-DE" sz="1100" b="1">
                <a:latin typeface="Verdana" pitchFamily="34" charset="0"/>
              </a:rPr>
              <a:t>RPG</a:t>
            </a:r>
          </a:p>
        </p:txBody>
      </p:sp>
      <p:sp>
        <p:nvSpPr>
          <p:cNvPr id="80937" name="Text Box 66"/>
          <p:cNvSpPr txBox="1">
            <a:spLocks noChangeArrowheads="1"/>
          </p:cNvSpPr>
          <p:nvPr/>
        </p:nvSpPr>
        <p:spPr bwMode="auto">
          <a:xfrm>
            <a:off x="4840288" y="3444875"/>
            <a:ext cx="498475" cy="236538"/>
          </a:xfrm>
          <a:prstGeom prst="rect">
            <a:avLst/>
          </a:prstGeom>
          <a:noFill/>
          <a:ln w="9525">
            <a:noFill/>
            <a:miter lim="800000"/>
            <a:headEnd/>
            <a:tailEnd/>
          </a:ln>
        </p:spPr>
        <p:txBody>
          <a:bodyPr lIns="82936" tIns="41468" rIns="82936" bIns="41468">
            <a:spAutoFit/>
          </a:bodyPr>
          <a:lstStyle/>
          <a:p>
            <a:pPr algn="ctr" defTabSz="828675" eaLnBrk="0" hangingPunct="0">
              <a:lnSpc>
                <a:spcPct val="90000"/>
              </a:lnSpc>
            </a:pPr>
            <a:r>
              <a:rPr lang="en-GB" altLang="de-DE" sz="1100" b="1">
                <a:latin typeface="Verdana" pitchFamily="34" charset="0"/>
              </a:rPr>
              <a:t>C#</a:t>
            </a:r>
          </a:p>
        </p:txBody>
      </p:sp>
      <p:sp>
        <p:nvSpPr>
          <p:cNvPr id="80938" name="Text Box 66"/>
          <p:cNvSpPr txBox="1">
            <a:spLocks noChangeArrowheads="1"/>
          </p:cNvSpPr>
          <p:nvPr/>
        </p:nvSpPr>
        <p:spPr bwMode="auto">
          <a:xfrm>
            <a:off x="4840288" y="4430713"/>
            <a:ext cx="692150" cy="236537"/>
          </a:xfrm>
          <a:prstGeom prst="rect">
            <a:avLst/>
          </a:prstGeom>
          <a:noFill/>
          <a:ln w="9525">
            <a:noFill/>
            <a:miter lim="800000"/>
            <a:headEnd/>
            <a:tailEnd/>
          </a:ln>
        </p:spPr>
        <p:txBody>
          <a:bodyPr lIns="82936" tIns="41468" rIns="82936" bIns="41468">
            <a:spAutoFit/>
          </a:bodyPr>
          <a:lstStyle/>
          <a:p>
            <a:pPr algn="ctr" defTabSz="828675" eaLnBrk="0" hangingPunct="0">
              <a:lnSpc>
                <a:spcPct val="90000"/>
              </a:lnSpc>
            </a:pPr>
            <a:r>
              <a:rPr lang="en-GB" altLang="de-DE" sz="1100" b="1">
                <a:latin typeface="Verdana" pitchFamily="34" charset="0"/>
              </a:rPr>
              <a:t>.Net</a:t>
            </a:r>
          </a:p>
        </p:txBody>
      </p:sp>
      <p:sp>
        <p:nvSpPr>
          <p:cNvPr id="80939" name="Text Box 44"/>
          <p:cNvSpPr txBox="1">
            <a:spLocks noChangeArrowheads="1"/>
          </p:cNvSpPr>
          <p:nvPr/>
        </p:nvSpPr>
        <p:spPr bwMode="auto">
          <a:xfrm>
            <a:off x="5614988" y="4287838"/>
            <a:ext cx="679450" cy="236537"/>
          </a:xfrm>
          <a:prstGeom prst="rect">
            <a:avLst/>
          </a:prstGeom>
          <a:noFill/>
          <a:ln w="9525">
            <a:noFill/>
            <a:miter lim="800000"/>
            <a:headEnd/>
            <a:tailEnd/>
          </a:ln>
        </p:spPr>
        <p:txBody>
          <a:bodyPr wrap="none" lIns="82936" tIns="41468" rIns="82936" bIns="41468">
            <a:spAutoFit/>
          </a:bodyPr>
          <a:lstStyle/>
          <a:p>
            <a:pPr algn="ctr" defTabSz="828675" eaLnBrk="0" hangingPunct="0">
              <a:lnSpc>
                <a:spcPct val="90000"/>
              </a:lnSpc>
            </a:pPr>
            <a:r>
              <a:rPr lang="en-GB" altLang="de-DE" sz="1100" b="1">
                <a:latin typeface="Verdana" pitchFamily="34" charset="0"/>
              </a:rPr>
              <a:t>Native</a:t>
            </a:r>
          </a:p>
        </p:txBody>
      </p:sp>
      <p:sp>
        <p:nvSpPr>
          <p:cNvPr id="80940" name="Titel 1"/>
          <p:cNvSpPr>
            <a:spLocks noGrp="1"/>
          </p:cNvSpPr>
          <p:nvPr>
            <p:ph type="title" idx="4294967295"/>
          </p:nvPr>
        </p:nvSpPr>
        <p:spPr>
          <a:xfrm>
            <a:off x="395288" y="476250"/>
            <a:ext cx="8353425" cy="385763"/>
          </a:xfrm>
        </p:spPr>
        <p:txBody>
          <a:bodyPr/>
          <a:lstStyle/>
          <a:p>
            <a:pPr eaLnBrk="1" hangingPunct="1"/>
            <a:r>
              <a:rPr lang="de-DE" altLang="de-DE" sz="2000" smtClean="0">
                <a:latin typeface="Arial" charset="0"/>
                <a:cs typeface="Arial" charset="0"/>
              </a:rPr>
              <a:t>Possible platforms</a:t>
            </a:r>
            <a:endParaRPr lang="de-DE" altLang="de-DE" smtClean="0">
              <a:latin typeface="Arial" charset="0"/>
              <a:cs typeface="Arial" charset="0"/>
            </a:endParaRPr>
          </a:p>
        </p:txBody>
      </p:sp>
      <p:sp>
        <p:nvSpPr>
          <p:cNvPr id="80941" name="Line 49"/>
          <p:cNvSpPr>
            <a:spLocks noChangeShapeType="1"/>
          </p:cNvSpPr>
          <p:nvPr/>
        </p:nvSpPr>
        <p:spPr bwMode="auto">
          <a:xfrm flipV="1">
            <a:off x="3225800" y="4746625"/>
            <a:ext cx="744538" cy="549275"/>
          </a:xfrm>
          <a:prstGeom prst="line">
            <a:avLst/>
          </a:prstGeom>
          <a:noFill/>
          <a:ln w="38100">
            <a:solidFill>
              <a:srgbClr val="808080"/>
            </a:solidFill>
            <a:round/>
            <a:headEnd type="triangle" w="med" len="med"/>
            <a:tailEnd type="triangle" w="med" len="med"/>
          </a:ln>
        </p:spPr>
        <p:txBody>
          <a:bodyPr lIns="90000" tIns="90000" rIns="90000" bIns="90000"/>
          <a:lstStyle/>
          <a:p>
            <a:endParaRPr lang="de-DE"/>
          </a:p>
        </p:txBody>
      </p:sp>
      <p:pic>
        <p:nvPicPr>
          <p:cNvPr id="80942" name="Picture 54" descr="monitor%20and%20keyboard_side"/>
          <p:cNvPicPr>
            <a:picLocks noChangeAspect="1" noChangeArrowheads="1"/>
          </p:cNvPicPr>
          <p:nvPr/>
        </p:nvPicPr>
        <p:blipFill>
          <a:blip r:embed="rId11"/>
          <a:srcRect/>
          <a:stretch>
            <a:fillRect/>
          </a:stretch>
        </p:blipFill>
        <p:spPr bwMode="auto">
          <a:xfrm>
            <a:off x="296863" y="5133975"/>
            <a:ext cx="828675" cy="828675"/>
          </a:xfrm>
          <a:prstGeom prst="rect">
            <a:avLst/>
          </a:prstGeom>
          <a:noFill/>
          <a:ln w="9525">
            <a:noFill/>
            <a:miter lim="800000"/>
            <a:headEnd/>
            <a:tailEnd/>
          </a:ln>
        </p:spPr>
      </p:pic>
      <p:sp>
        <p:nvSpPr>
          <p:cNvPr id="80943" name="Text Box 75"/>
          <p:cNvSpPr txBox="1">
            <a:spLocks noChangeArrowheads="1"/>
          </p:cNvSpPr>
          <p:nvPr/>
        </p:nvSpPr>
        <p:spPr bwMode="auto">
          <a:xfrm>
            <a:off x="1042988" y="4221163"/>
            <a:ext cx="1646237" cy="500062"/>
          </a:xfrm>
          <a:prstGeom prst="rect">
            <a:avLst/>
          </a:prstGeom>
          <a:noFill/>
          <a:ln w="9525">
            <a:noFill/>
            <a:miter lim="800000"/>
            <a:headEnd/>
            <a:tailEnd/>
          </a:ln>
        </p:spPr>
        <p:txBody>
          <a:bodyPr lIns="82936" tIns="41468" rIns="82936" bIns="41468">
            <a:spAutoFit/>
          </a:bodyPr>
          <a:lstStyle/>
          <a:p>
            <a:pPr algn="ctr" defTabSz="828675" eaLnBrk="0" hangingPunct="0">
              <a:lnSpc>
                <a:spcPct val="90000"/>
              </a:lnSpc>
            </a:pPr>
            <a:r>
              <a:rPr lang="en-GB" altLang="de-DE" sz="1200" b="1">
                <a:latin typeface="Verdana" pitchFamily="34" charset="0"/>
              </a:rPr>
              <a:t>WebClient i+ </a:t>
            </a:r>
            <a:r>
              <a:rPr lang="en-GB" altLang="de-DE" sz="900" b="1">
                <a:latin typeface="Verdana" pitchFamily="34" charset="0"/>
              </a:rPr>
              <a:t>Java, Ajax, Web 2.0, Html5, Mobile…</a:t>
            </a:r>
          </a:p>
        </p:txBody>
      </p:sp>
    </p:spTree>
    <p:extLst>
      <p:ext uri="{BB962C8B-B14F-4D97-AF65-F5344CB8AC3E}">
        <p14:creationId xmlns:p14="http://schemas.microsoft.com/office/powerpoint/2010/main" val="1337410912"/>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0" i="1" dirty="0" smtClean="0"/>
              <a:t>TE</a:t>
            </a:r>
            <a:r>
              <a:rPr lang="de-DE" b="0" i="1" dirty="0" smtClean="0">
                <a:solidFill>
                  <a:srgbClr val="640000"/>
                </a:solidFill>
              </a:rPr>
              <a:t>@</a:t>
            </a:r>
            <a:r>
              <a:rPr lang="de-DE" b="0" i="1" dirty="0" smtClean="0"/>
              <a:t>MCONSULT</a:t>
            </a:r>
            <a:r>
              <a:rPr lang="de-DE" b="0" dirty="0" smtClean="0"/>
              <a:t> Group</a:t>
            </a:r>
            <a:endParaRPr lang="de-DE" b="0" dirty="0"/>
          </a:p>
        </p:txBody>
      </p:sp>
      <p:sp>
        <p:nvSpPr>
          <p:cNvPr id="6" name="Rectangle 4"/>
          <p:cNvSpPr>
            <a:spLocks/>
          </p:cNvSpPr>
          <p:nvPr/>
        </p:nvSpPr>
        <p:spPr bwMode="auto">
          <a:xfrm>
            <a:off x="5796135" y="1643235"/>
            <a:ext cx="2950791" cy="2952750"/>
          </a:xfrm>
          <a:prstGeom prst="rect">
            <a:avLst/>
          </a:prstGeom>
          <a:solidFill>
            <a:srgbClr val="FFFFFF">
              <a:alpha val="0"/>
            </a:srgbClr>
          </a:solidFill>
          <a:ln w="9525">
            <a:solidFill>
              <a:srgbClr val="C0C0C0"/>
            </a:solidFill>
            <a:miter lim="800000"/>
            <a:headEnd/>
            <a:tailEnd/>
          </a:ln>
        </p:spPr>
        <p:txBody>
          <a:bodyPr lIns="0" tIns="0" rIns="40639" bIns="0" anchor="ctr"/>
          <a:lstStyle/>
          <a:p>
            <a:pPr marL="39688"/>
            <a:r>
              <a:rPr lang="en-US" sz="1800" dirty="0" smtClean="0">
                <a:sym typeface="Trebuchet MS" pitchFamily="34" charset="0"/>
              </a:rPr>
              <a:t>Company</a:t>
            </a:r>
            <a:endParaRPr lang="en-US" sz="1500" dirty="0">
              <a:sym typeface="Trebuchet MS" pitchFamily="34" charset="0"/>
            </a:endParaRPr>
          </a:p>
          <a:p>
            <a:pPr marL="39688"/>
            <a:endParaRPr lang="en-US" sz="1500" dirty="0">
              <a:sym typeface="Trebuchet MS" pitchFamily="34" charset="0"/>
            </a:endParaRPr>
          </a:p>
          <a:p>
            <a:pPr marL="39688"/>
            <a:r>
              <a:rPr lang="en-US" sz="1200" dirty="0" smtClean="0">
                <a:sym typeface="Trebuchet MS" pitchFamily="34" charset="0"/>
              </a:rPr>
              <a:t>TE@MCONSULT </a:t>
            </a:r>
            <a:r>
              <a:rPr lang="en-US" sz="1200" dirty="0">
                <a:sym typeface="Trebuchet MS" pitchFamily="34" charset="0"/>
              </a:rPr>
              <a:t>Ltd.</a:t>
            </a:r>
            <a:br>
              <a:rPr lang="en-US" sz="1200" dirty="0">
                <a:sym typeface="Trebuchet MS" pitchFamily="34" charset="0"/>
              </a:rPr>
            </a:br>
            <a:r>
              <a:rPr lang="en-US" sz="1200" dirty="0">
                <a:sym typeface="Trebuchet MS" pitchFamily="34" charset="0"/>
              </a:rPr>
              <a:t>Solutions </a:t>
            </a:r>
            <a:r>
              <a:rPr lang="en-US" sz="1200" dirty="0" smtClean="0">
                <a:sym typeface="Trebuchet MS" pitchFamily="34" charset="0"/>
              </a:rPr>
              <a:t>&amp; </a:t>
            </a:r>
            <a:r>
              <a:rPr lang="en-US" sz="1200" dirty="0">
                <a:sym typeface="Trebuchet MS" pitchFamily="34" charset="0"/>
              </a:rPr>
              <a:t>Development</a:t>
            </a:r>
            <a:endParaRPr lang="en-US" sz="1200" b="0" dirty="0">
              <a:sym typeface="Trebuchet MS" pitchFamily="34" charset="0"/>
            </a:endParaRPr>
          </a:p>
          <a:p>
            <a:pPr marL="39688"/>
            <a:r>
              <a:rPr lang="en-US" sz="1200" b="0" dirty="0" err="1">
                <a:sym typeface="Trebuchet MS" pitchFamily="34" charset="0"/>
              </a:rPr>
              <a:t>Hohe</a:t>
            </a:r>
            <a:r>
              <a:rPr lang="en-US" sz="1200" b="0" dirty="0">
                <a:sym typeface="Trebuchet MS" pitchFamily="34" charset="0"/>
              </a:rPr>
              <a:t> </a:t>
            </a:r>
            <a:r>
              <a:rPr lang="en-US" sz="1200" b="0" dirty="0" err="1">
                <a:sym typeface="Trebuchet MS" pitchFamily="34" charset="0"/>
              </a:rPr>
              <a:t>Brück</a:t>
            </a:r>
            <a:r>
              <a:rPr lang="en-US" sz="1200" b="0" dirty="0">
                <a:sym typeface="Trebuchet MS" pitchFamily="34" charset="0"/>
              </a:rPr>
              <a:t> 7</a:t>
            </a:r>
          </a:p>
          <a:p>
            <a:pPr marL="39688"/>
            <a:r>
              <a:rPr lang="en-US" sz="1200" b="0" dirty="0">
                <a:sym typeface="Trebuchet MS" pitchFamily="34" charset="0"/>
              </a:rPr>
              <a:t>60437 Frankfurt am Main</a:t>
            </a:r>
          </a:p>
          <a:p>
            <a:pPr marL="39688"/>
            <a:endParaRPr lang="en-US" sz="1200" b="0" dirty="0">
              <a:sym typeface="Trebuchet MS" pitchFamily="34" charset="0"/>
            </a:endParaRPr>
          </a:p>
          <a:p>
            <a:pPr marL="39688"/>
            <a:r>
              <a:rPr lang="en-US" sz="1200" dirty="0" smtClean="0">
                <a:sym typeface="Trebuchet MS" pitchFamily="34" charset="0"/>
              </a:rPr>
              <a:t>TE@MCONSULT </a:t>
            </a:r>
            <a:r>
              <a:rPr lang="en-US" sz="1200" dirty="0">
                <a:sym typeface="Trebuchet MS" pitchFamily="34" charset="0"/>
              </a:rPr>
              <a:t>Solutions &amp; </a:t>
            </a:r>
            <a:r>
              <a:rPr lang="en-US" sz="1200" dirty="0" smtClean="0">
                <a:sym typeface="Trebuchet MS" pitchFamily="34" charset="0"/>
              </a:rPr>
              <a:t>People Ltd.</a:t>
            </a:r>
            <a:endParaRPr lang="en-US" sz="1200" dirty="0">
              <a:sym typeface="Trebuchet MS" pitchFamily="34" charset="0"/>
            </a:endParaRPr>
          </a:p>
          <a:p>
            <a:pPr marL="39688"/>
            <a:r>
              <a:rPr lang="en-US" sz="1200" b="0" dirty="0" err="1">
                <a:sym typeface="Trebuchet MS" pitchFamily="34" charset="0"/>
              </a:rPr>
              <a:t>Steinhauserstrasse</a:t>
            </a:r>
            <a:r>
              <a:rPr lang="en-US" sz="1200" b="0" dirty="0">
                <a:sym typeface="Trebuchet MS" pitchFamily="34" charset="0"/>
              </a:rPr>
              <a:t> 160</a:t>
            </a:r>
            <a:br>
              <a:rPr lang="en-US" sz="1200" b="0" dirty="0">
                <a:sym typeface="Trebuchet MS" pitchFamily="34" charset="0"/>
              </a:rPr>
            </a:br>
            <a:r>
              <a:rPr lang="en-US" sz="1200" b="0" dirty="0">
                <a:sym typeface="Trebuchet MS" pitchFamily="34" charset="0"/>
              </a:rPr>
              <a:t>42399 Wuppertal</a:t>
            </a:r>
          </a:p>
          <a:p>
            <a:pPr marL="39688"/>
            <a:endParaRPr lang="en-US" sz="1200" b="0" dirty="0">
              <a:sym typeface="Trebuchet MS" pitchFamily="34" charset="0"/>
            </a:endParaRPr>
          </a:p>
          <a:p>
            <a:pPr marL="39688"/>
            <a:r>
              <a:rPr lang="en-US" sz="1200" dirty="0" smtClean="0">
                <a:sym typeface="Trebuchet MS" pitchFamily="34" charset="0"/>
              </a:rPr>
              <a:t>TE@MCONSULT </a:t>
            </a:r>
            <a:r>
              <a:rPr lang="en-US" sz="1200" dirty="0">
                <a:sym typeface="Trebuchet MS" pitchFamily="34" charset="0"/>
              </a:rPr>
              <a:t>Sales </a:t>
            </a:r>
            <a:r>
              <a:rPr lang="en-US" sz="1200" dirty="0" smtClean="0">
                <a:sym typeface="Trebuchet MS" pitchFamily="34" charset="0"/>
              </a:rPr>
              <a:t>Force Ltd.</a:t>
            </a:r>
            <a:r>
              <a:rPr lang="en-US" sz="1200" dirty="0">
                <a:sym typeface="Trebuchet MS" pitchFamily="34" charset="0"/>
              </a:rPr>
              <a:t/>
            </a:r>
            <a:br>
              <a:rPr lang="en-US" sz="1200" dirty="0">
                <a:sym typeface="Trebuchet MS" pitchFamily="34" charset="0"/>
              </a:rPr>
            </a:br>
            <a:r>
              <a:rPr lang="en-US" sz="1200" b="0" dirty="0" err="1">
                <a:sym typeface="Trebuchet MS" pitchFamily="34" charset="0"/>
              </a:rPr>
              <a:t>Steinhauserstrasse</a:t>
            </a:r>
            <a:r>
              <a:rPr lang="en-US" sz="1200" b="0" dirty="0">
                <a:sym typeface="Trebuchet MS" pitchFamily="34" charset="0"/>
              </a:rPr>
              <a:t> 160A</a:t>
            </a:r>
            <a:br>
              <a:rPr lang="en-US" sz="1200" b="0" dirty="0">
                <a:sym typeface="Trebuchet MS" pitchFamily="34" charset="0"/>
              </a:rPr>
            </a:br>
            <a:r>
              <a:rPr lang="en-US" sz="1200" b="0" dirty="0">
                <a:sym typeface="Trebuchet MS" pitchFamily="34" charset="0"/>
              </a:rPr>
              <a:t>42399 Wuppertal</a:t>
            </a:r>
          </a:p>
          <a:p>
            <a:pPr marL="39688"/>
            <a:endParaRPr lang="en-US" sz="1200" b="0" dirty="0">
              <a:sym typeface="Trebuchet MS" pitchFamily="34" charset="0"/>
            </a:endParaRPr>
          </a:p>
        </p:txBody>
      </p:sp>
      <p:sp>
        <p:nvSpPr>
          <p:cNvPr id="7" name="Rectangle 5"/>
          <p:cNvSpPr>
            <a:spLocks/>
          </p:cNvSpPr>
          <p:nvPr/>
        </p:nvSpPr>
        <p:spPr bwMode="auto">
          <a:xfrm>
            <a:off x="395536" y="1655999"/>
            <a:ext cx="3063875" cy="4216189"/>
          </a:xfrm>
          <a:prstGeom prst="rect">
            <a:avLst/>
          </a:prstGeom>
          <a:solidFill>
            <a:srgbClr val="FFFFFF">
              <a:alpha val="0"/>
            </a:srgbClr>
          </a:solidFill>
          <a:ln w="9525">
            <a:solidFill>
              <a:srgbClr val="C0C0C0"/>
            </a:solidFill>
            <a:miter lim="800000"/>
            <a:headEnd/>
            <a:tailEnd/>
          </a:ln>
        </p:spPr>
        <p:txBody>
          <a:bodyPr lIns="0" tIns="0" rIns="40639" bIns="0" anchor="t" anchorCtr="0"/>
          <a:lstStyle/>
          <a:p>
            <a:pPr marL="39688"/>
            <a:r>
              <a:rPr lang="en-US" sz="1800" dirty="0" smtClean="0">
                <a:sym typeface="Trebuchet MS" pitchFamily="34" charset="0"/>
              </a:rPr>
              <a:t>Speakers Bio</a:t>
            </a:r>
            <a:endParaRPr lang="en-US" sz="1800" dirty="0">
              <a:sym typeface="Trebuchet MS" pitchFamily="34" charset="0"/>
            </a:endParaRPr>
          </a:p>
          <a:p>
            <a:pPr marL="39688"/>
            <a:endParaRPr lang="en-US" sz="1200" b="0" dirty="0">
              <a:sym typeface="Trebuchet MS" pitchFamily="34" charset="0"/>
            </a:endParaRPr>
          </a:p>
          <a:p>
            <a:pPr marL="39688"/>
            <a:r>
              <a:rPr lang="en-US" sz="1200" b="0" dirty="0" smtClean="0">
                <a:sym typeface="Trebuchet MS" pitchFamily="34" charset="0"/>
              </a:rPr>
              <a:t>Name:	Axel Oberländer</a:t>
            </a:r>
          </a:p>
          <a:p>
            <a:pPr marL="39688"/>
            <a:r>
              <a:rPr lang="en-US" sz="1200" dirty="0" smtClean="0">
                <a:sym typeface="Trebuchet MS" pitchFamily="34" charset="0"/>
              </a:rPr>
              <a:t>Developer:	since 1983</a:t>
            </a:r>
          </a:p>
          <a:p>
            <a:pPr marL="39688"/>
            <a:r>
              <a:rPr lang="en-US" sz="1200" b="0" dirty="0" smtClean="0">
                <a:sym typeface="Trebuchet MS" pitchFamily="34" charset="0"/>
              </a:rPr>
              <a:t>CA 2E:	since 1988</a:t>
            </a:r>
          </a:p>
          <a:p>
            <a:pPr marL="39688"/>
            <a:r>
              <a:rPr lang="en-US" sz="1200" dirty="0" smtClean="0">
                <a:sym typeface="Trebuchet MS" pitchFamily="34" charset="0"/>
              </a:rPr>
              <a:t>CA </a:t>
            </a:r>
            <a:r>
              <a:rPr lang="en-US" sz="1200" dirty="0" err="1" smtClean="0">
                <a:sym typeface="Trebuchet MS" pitchFamily="34" charset="0"/>
              </a:rPr>
              <a:t>Plex</a:t>
            </a:r>
            <a:r>
              <a:rPr lang="en-US" sz="1200" dirty="0" smtClean="0">
                <a:sym typeface="Trebuchet MS" pitchFamily="34" charset="0"/>
              </a:rPr>
              <a:t>:	since 1995 (</a:t>
            </a:r>
            <a:r>
              <a:rPr lang="en-US" sz="1200" dirty="0" err="1" smtClean="0">
                <a:sym typeface="Trebuchet MS" pitchFamily="34" charset="0"/>
              </a:rPr>
              <a:t>Obsydian</a:t>
            </a:r>
            <a:r>
              <a:rPr lang="en-US" sz="1200" dirty="0" smtClean="0">
                <a:sym typeface="Trebuchet MS" pitchFamily="34" charset="0"/>
              </a:rPr>
              <a:t> r1.02)</a:t>
            </a:r>
          </a:p>
          <a:p>
            <a:pPr marL="39688"/>
            <a:r>
              <a:rPr lang="en-US" sz="1200" b="0" dirty="0" smtClean="0">
                <a:sym typeface="Trebuchet MS" pitchFamily="34" charset="0"/>
              </a:rPr>
              <a:t>Club Lava Member#: 32</a:t>
            </a:r>
          </a:p>
          <a:p>
            <a:pPr marL="39688"/>
            <a:endParaRPr lang="en-US" sz="1200" dirty="0">
              <a:sym typeface="Trebuchet MS" pitchFamily="34" charset="0"/>
            </a:endParaRPr>
          </a:p>
          <a:p>
            <a:pPr marL="39688"/>
            <a:r>
              <a:rPr lang="en-US" sz="1200" dirty="0" smtClean="0">
                <a:sym typeface="Trebuchet MS" pitchFamily="34" charset="0"/>
              </a:rPr>
              <a:t>Mail: axel.oberlaender@teamconsult.de</a:t>
            </a:r>
            <a:endParaRPr lang="en-US" sz="1200" b="0" dirty="0">
              <a:sym typeface="Trebuchet MS" pitchFamily="34" charset="0"/>
            </a:endParaRPr>
          </a:p>
          <a:p>
            <a:pPr marL="39688">
              <a:buSzPct val="125000"/>
              <a:buFont typeface="Arial" charset="0"/>
              <a:buNone/>
            </a:pPr>
            <a:r>
              <a:rPr lang="en-US" sz="1200" dirty="0" smtClean="0">
                <a:sym typeface="Trebuchet MS" pitchFamily="34" charset="0"/>
              </a:rPr>
              <a:t>URL: </a:t>
            </a:r>
            <a:r>
              <a:rPr lang="en-US" sz="1200" dirty="0" smtClean="0">
                <a:sym typeface="Trebuchet MS" pitchFamily="34" charset="0"/>
                <a:hlinkClick r:id="rId2"/>
              </a:rPr>
              <a:t>www.teamconsult.de/tsd</a:t>
            </a:r>
            <a:endParaRPr lang="en-US" sz="1200" dirty="0" smtClean="0">
              <a:sym typeface="Trebuchet MS" pitchFamily="34" charset="0"/>
            </a:endParaRPr>
          </a:p>
          <a:p>
            <a:pPr marL="39688">
              <a:buSzPct val="125000"/>
              <a:buFont typeface="Arial" charset="0"/>
              <a:buNone/>
            </a:pPr>
            <a:endParaRPr lang="en-US" sz="1200" b="0" dirty="0">
              <a:sym typeface="Trebuchet MS" pitchFamily="34" charset="0"/>
            </a:endParaRPr>
          </a:p>
          <a:p>
            <a:pPr marL="39688">
              <a:buSzPct val="125000"/>
            </a:pPr>
            <a:r>
              <a:rPr lang="en-US" dirty="0" smtClean="0">
                <a:sym typeface="Trebuchet MS" pitchFamily="34" charset="0"/>
              </a:rPr>
              <a:t>Co-Speakers </a:t>
            </a:r>
            <a:r>
              <a:rPr lang="en-US" dirty="0">
                <a:sym typeface="Trebuchet MS" pitchFamily="34" charset="0"/>
              </a:rPr>
              <a:t>Bio</a:t>
            </a:r>
          </a:p>
          <a:p>
            <a:pPr marL="39688">
              <a:buSzPct val="125000"/>
              <a:buFont typeface="Arial" charset="0"/>
              <a:buNone/>
            </a:pPr>
            <a:endParaRPr lang="en-US" sz="1200" dirty="0" smtClean="0">
              <a:sym typeface="Trebuchet MS" pitchFamily="34" charset="0"/>
            </a:endParaRPr>
          </a:p>
          <a:p>
            <a:pPr marL="39688">
              <a:buSzPct val="125000"/>
              <a:buFont typeface="Arial" charset="0"/>
              <a:buNone/>
            </a:pPr>
            <a:r>
              <a:rPr lang="en-US" sz="1200" b="0" dirty="0" smtClean="0">
                <a:sym typeface="Trebuchet MS" pitchFamily="34" charset="0"/>
              </a:rPr>
              <a:t>Name:	James D. Ryan</a:t>
            </a:r>
          </a:p>
          <a:p>
            <a:pPr marL="39688">
              <a:buSzPct val="125000"/>
              <a:buFont typeface="Arial" charset="0"/>
              <a:buNone/>
            </a:pPr>
            <a:r>
              <a:rPr lang="en-US" sz="1200" dirty="0" smtClean="0">
                <a:sym typeface="Trebuchet MS" pitchFamily="34" charset="0"/>
              </a:rPr>
              <a:t>Developer</a:t>
            </a:r>
            <a:r>
              <a:rPr lang="en-US" sz="1200" dirty="0" smtClean="0">
                <a:sym typeface="Trebuchet MS" pitchFamily="34" charset="0"/>
              </a:rPr>
              <a:t>:	since 1981</a:t>
            </a:r>
          </a:p>
          <a:p>
            <a:pPr marL="39688">
              <a:buSzPct val="125000"/>
              <a:buFont typeface="Arial" charset="0"/>
              <a:buNone/>
            </a:pPr>
            <a:r>
              <a:rPr lang="en-US" sz="1200" b="0" dirty="0" smtClean="0">
                <a:sym typeface="Trebuchet MS" pitchFamily="34" charset="0"/>
              </a:rPr>
              <a:t>CA 2E:	since 1987</a:t>
            </a:r>
          </a:p>
          <a:p>
            <a:pPr marL="39688">
              <a:buSzPct val="125000"/>
            </a:pPr>
            <a:r>
              <a:rPr lang="en-US" sz="1200" dirty="0" smtClean="0">
                <a:sym typeface="Trebuchet MS" pitchFamily="34" charset="0"/>
              </a:rPr>
              <a:t>CA </a:t>
            </a:r>
            <a:r>
              <a:rPr lang="en-US" sz="1200" dirty="0" err="1" smtClean="0">
                <a:sym typeface="Trebuchet MS" pitchFamily="34" charset="0"/>
              </a:rPr>
              <a:t>Plex</a:t>
            </a:r>
            <a:r>
              <a:rPr lang="en-US" sz="1200" dirty="0" smtClean="0">
                <a:sym typeface="Trebuchet MS" pitchFamily="34" charset="0"/>
              </a:rPr>
              <a:t>:	since 1995 </a:t>
            </a:r>
            <a:r>
              <a:rPr lang="en-US" sz="1200" dirty="0">
                <a:sym typeface="Trebuchet MS" pitchFamily="34" charset="0"/>
              </a:rPr>
              <a:t>(</a:t>
            </a:r>
            <a:r>
              <a:rPr lang="en-US" sz="1200" dirty="0" err="1">
                <a:sym typeface="Trebuchet MS" pitchFamily="34" charset="0"/>
              </a:rPr>
              <a:t>Obsydian</a:t>
            </a:r>
            <a:r>
              <a:rPr lang="en-US" sz="1200" dirty="0">
                <a:sym typeface="Trebuchet MS" pitchFamily="34" charset="0"/>
              </a:rPr>
              <a:t> r1.02)</a:t>
            </a:r>
          </a:p>
          <a:p>
            <a:pPr marL="39688">
              <a:buSzPct val="125000"/>
              <a:buFont typeface="Arial" charset="0"/>
              <a:buNone/>
            </a:pPr>
            <a:endParaRPr lang="en-US" sz="1200" b="0" dirty="0">
              <a:sym typeface="Trebuchet MS" pitchFamily="34" charset="0"/>
            </a:endParaRPr>
          </a:p>
        </p:txBody>
      </p:sp>
      <p:sp>
        <p:nvSpPr>
          <p:cNvPr id="8" name="Rectangle 6"/>
          <p:cNvSpPr>
            <a:spLocks/>
          </p:cNvSpPr>
          <p:nvPr/>
        </p:nvSpPr>
        <p:spPr bwMode="auto">
          <a:xfrm>
            <a:off x="5796135" y="4797451"/>
            <a:ext cx="2950792" cy="1074737"/>
          </a:xfrm>
          <a:prstGeom prst="rect">
            <a:avLst/>
          </a:prstGeom>
          <a:solidFill>
            <a:srgbClr val="FFFFFF">
              <a:alpha val="0"/>
            </a:srgbClr>
          </a:solidFill>
          <a:ln w="9525">
            <a:solidFill>
              <a:srgbClr val="C0C0C0"/>
            </a:solidFill>
            <a:miter lim="800000"/>
            <a:headEnd/>
            <a:tailEnd/>
          </a:ln>
        </p:spPr>
        <p:txBody>
          <a:bodyPr lIns="0" tIns="180000" rIns="40639" bIns="0" anchor="ctr"/>
          <a:lstStyle/>
          <a:p>
            <a:pPr marL="39688"/>
            <a:r>
              <a:rPr lang="en-US" sz="1800" dirty="0" smtClean="0">
                <a:cs typeface="Arial" charset="0"/>
                <a:sym typeface="Arial" charset="0"/>
              </a:rPr>
              <a:t>Customers</a:t>
            </a:r>
            <a:endParaRPr lang="en-US" sz="1800" dirty="0">
              <a:cs typeface="Arial" charset="0"/>
              <a:sym typeface="Arial" charset="0"/>
            </a:endParaRPr>
          </a:p>
          <a:p>
            <a:pPr marL="39688"/>
            <a:endParaRPr lang="en-US" sz="1200" dirty="0">
              <a:cs typeface="Arial" charset="0"/>
              <a:sym typeface="Arial" charset="0"/>
            </a:endParaRPr>
          </a:p>
          <a:p>
            <a:pPr marL="39688"/>
            <a:r>
              <a:rPr lang="en-US" sz="1200" b="0" dirty="0" smtClean="0">
                <a:cs typeface="Arial" charset="0"/>
                <a:sym typeface="Arial" charset="0"/>
              </a:rPr>
              <a:t>&gt; 70 companies </a:t>
            </a:r>
            <a:r>
              <a:rPr lang="en-US" sz="1200" b="0" dirty="0" smtClean="0">
                <a:cs typeface="Arial" charset="0"/>
                <a:sym typeface="Arial" charset="0"/>
              </a:rPr>
              <a:t>/ </a:t>
            </a:r>
            <a:r>
              <a:rPr lang="en-US" sz="1200" b="0" dirty="0" err="1" smtClean="0">
                <a:cs typeface="Arial" charset="0"/>
                <a:sym typeface="Arial" charset="0"/>
              </a:rPr>
              <a:t>organisations</a:t>
            </a:r>
            <a:r>
              <a:rPr lang="en-US" sz="1200" b="0" dirty="0" smtClean="0">
                <a:cs typeface="Arial" charset="0"/>
                <a:sym typeface="Arial" charset="0"/>
              </a:rPr>
              <a:t>, in D-I-CH</a:t>
            </a:r>
            <a:r>
              <a:rPr lang="en-US" sz="1200" b="0" dirty="0">
                <a:cs typeface="Arial" charset="0"/>
                <a:sym typeface="Arial" charset="0"/>
              </a:rPr>
              <a:t/>
            </a:r>
            <a:br>
              <a:rPr lang="en-US" sz="1200" b="0" dirty="0">
                <a:cs typeface="Arial" charset="0"/>
                <a:sym typeface="Arial" charset="0"/>
              </a:rPr>
            </a:br>
            <a:endParaRPr lang="en-US" sz="1200" b="0" dirty="0">
              <a:cs typeface="Arial" charset="0"/>
              <a:sym typeface="Arial" charset="0"/>
            </a:endParaRPr>
          </a:p>
        </p:txBody>
      </p:sp>
      <p:sp>
        <p:nvSpPr>
          <p:cNvPr id="10" name="Rectangle 8"/>
          <p:cNvSpPr>
            <a:spLocks/>
          </p:cNvSpPr>
          <p:nvPr/>
        </p:nvSpPr>
        <p:spPr bwMode="auto">
          <a:xfrm>
            <a:off x="3563888" y="1643235"/>
            <a:ext cx="2160240" cy="2952751"/>
          </a:xfrm>
          <a:prstGeom prst="rect">
            <a:avLst/>
          </a:prstGeom>
          <a:solidFill>
            <a:srgbClr val="FFFFFF">
              <a:alpha val="0"/>
            </a:srgbClr>
          </a:solidFill>
          <a:ln w="9525">
            <a:solidFill>
              <a:srgbClr val="C0C0C0"/>
            </a:solidFill>
            <a:miter lim="800000"/>
            <a:headEnd/>
            <a:tailEnd/>
          </a:ln>
        </p:spPr>
        <p:txBody>
          <a:bodyPr lIns="0" tIns="180000" rIns="40639" bIns="0" anchor="ctr"/>
          <a:lstStyle/>
          <a:p>
            <a:pPr marL="39688"/>
            <a:r>
              <a:rPr lang="en-US" sz="1800" dirty="0" smtClean="0">
                <a:cs typeface="Arial" charset="0"/>
                <a:sym typeface="Arial" charset="0"/>
              </a:rPr>
              <a:t>Employees </a:t>
            </a:r>
            <a:r>
              <a:rPr lang="en-US" sz="1800" dirty="0" smtClean="0">
                <a:cs typeface="Arial" charset="0"/>
                <a:sym typeface="Arial" charset="0"/>
              </a:rPr>
              <a:t>TSD(Group</a:t>
            </a:r>
            <a:r>
              <a:rPr lang="en-US" sz="1800" dirty="0" smtClean="0">
                <a:cs typeface="Arial" charset="0"/>
                <a:sym typeface="Arial" charset="0"/>
              </a:rPr>
              <a:t>)</a:t>
            </a:r>
            <a:endParaRPr lang="en-US" sz="1800" dirty="0">
              <a:cs typeface="Arial" charset="0"/>
              <a:sym typeface="Arial" charset="0"/>
            </a:endParaRPr>
          </a:p>
          <a:p>
            <a:pPr marL="39688"/>
            <a:endParaRPr lang="en-US" sz="1200" dirty="0">
              <a:cs typeface="Arial" charset="0"/>
              <a:sym typeface="Arial" charset="0"/>
            </a:endParaRPr>
          </a:p>
          <a:p>
            <a:pPr marL="39688"/>
            <a:r>
              <a:rPr lang="en-US" sz="1200" b="0" dirty="0">
                <a:cs typeface="Arial" charset="0"/>
                <a:sym typeface="Arial" charset="0"/>
              </a:rPr>
              <a:t>  </a:t>
            </a:r>
            <a:r>
              <a:rPr lang="en-US" sz="1200" dirty="0" smtClean="0">
                <a:sym typeface="Arial" charset="0"/>
              </a:rPr>
              <a:t>6+</a:t>
            </a:r>
            <a:r>
              <a:rPr lang="en-US" sz="1200" b="0" dirty="0" smtClean="0">
                <a:cs typeface="Arial" charset="0"/>
                <a:sym typeface="Arial" charset="0"/>
              </a:rPr>
              <a:t>(30) </a:t>
            </a:r>
            <a:r>
              <a:rPr lang="en-US" sz="1200" b="0" dirty="0">
                <a:cs typeface="Arial" charset="0"/>
                <a:sym typeface="Arial" charset="0"/>
              </a:rPr>
              <a:t/>
            </a:r>
            <a:br>
              <a:rPr lang="en-US" sz="1200" b="0" dirty="0">
                <a:cs typeface="Arial" charset="0"/>
                <a:sym typeface="Arial" charset="0"/>
              </a:rPr>
            </a:br>
            <a:endParaRPr lang="en-US" sz="1200" b="0" dirty="0">
              <a:cs typeface="Arial" charset="0"/>
              <a:sym typeface="Arial" charset="0"/>
            </a:endParaRPr>
          </a:p>
          <a:p>
            <a:pPr marL="39688">
              <a:buFontTx/>
              <a:buChar char="•"/>
            </a:pPr>
            <a:r>
              <a:rPr lang="en-US" sz="1200" b="0" dirty="0" smtClean="0">
                <a:cs typeface="Arial" charset="0"/>
                <a:sym typeface="Arial" charset="0"/>
              </a:rPr>
              <a:t>3(12) Development</a:t>
            </a:r>
            <a:endParaRPr lang="en-US" sz="1200" b="0" dirty="0">
              <a:cs typeface="Arial" charset="0"/>
              <a:sym typeface="Arial" charset="0"/>
            </a:endParaRPr>
          </a:p>
          <a:p>
            <a:pPr marL="39688">
              <a:buFontTx/>
              <a:buChar char="•"/>
            </a:pPr>
            <a:r>
              <a:rPr lang="en-US" sz="1200" dirty="0" smtClean="0">
                <a:sym typeface="Arial" charset="0"/>
              </a:rPr>
              <a:t>2(4)</a:t>
            </a:r>
            <a:r>
              <a:rPr lang="en-US" sz="1200" b="0" dirty="0" smtClean="0">
                <a:cs typeface="Arial" charset="0"/>
                <a:sym typeface="Arial" charset="0"/>
              </a:rPr>
              <a:t> </a:t>
            </a:r>
            <a:r>
              <a:rPr lang="en-US" sz="1200" dirty="0" smtClean="0">
                <a:sym typeface="Arial" charset="0"/>
              </a:rPr>
              <a:t>Consulting</a:t>
            </a:r>
            <a:r>
              <a:rPr lang="en-US" sz="1200" dirty="0">
                <a:sym typeface="Arial" charset="0"/>
              </a:rPr>
              <a:t> </a:t>
            </a:r>
            <a:r>
              <a:rPr lang="en-US" sz="1200" dirty="0" smtClean="0">
                <a:sym typeface="Arial" charset="0"/>
              </a:rPr>
              <a:t>and</a:t>
            </a:r>
            <a:r>
              <a:rPr lang="en-US" sz="1200" b="0" dirty="0" smtClean="0">
                <a:cs typeface="Arial" charset="0"/>
                <a:sym typeface="Arial" charset="0"/>
              </a:rPr>
              <a:t> Services</a:t>
            </a:r>
            <a:endParaRPr lang="en-US" sz="1200" b="0" dirty="0">
              <a:cs typeface="Arial" charset="0"/>
              <a:sym typeface="Arial" charset="0"/>
            </a:endParaRPr>
          </a:p>
          <a:p>
            <a:pPr marL="39688">
              <a:buFontTx/>
              <a:buChar char="•"/>
            </a:pPr>
            <a:r>
              <a:rPr lang="en-US" sz="1200" b="0" dirty="0">
                <a:cs typeface="Arial" charset="0"/>
                <a:sym typeface="Arial" charset="0"/>
              </a:rPr>
              <a:t>  </a:t>
            </a:r>
            <a:r>
              <a:rPr lang="en-US" sz="1200" b="0" dirty="0" smtClean="0">
                <a:cs typeface="Arial" charset="0"/>
                <a:sym typeface="Arial" charset="0"/>
              </a:rPr>
              <a:t>1(3) Marketing  and Sales</a:t>
            </a:r>
            <a:endParaRPr lang="en-US" sz="1200" b="0" dirty="0">
              <a:cs typeface="Arial" charset="0"/>
              <a:sym typeface="Arial" charset="0"/>
            </a:endParaRPr>
          </a:p>
          <a:p>
            <a:pPr marL="39688">
              <a:buFontTx/>
              <a:buChar char="•"/>
            </a:pPr>
            <a:r>
              <a:rPr lang="en-US" sz="1200" b="0" dirty="0">
                <a:cs typeface="Arial" charset="0"/>
                <a:sym typeface="Arial" charset="0"/>
              </a:rPr>
              <a:t>  </a:t>
            </a:r>
            <a:r>
              <a:rPr lang="en-US" sz="1200" b="0" dirty="0" smtClean="0">
                <a:cs typeface="Arial" charset="0"/>
                <a:sym typeface="Arial" charset="0"/>
              </a:rPr>
              <a:t>1(3) </a:t>
            </a:r>
            <a:r>
              <a:rPr lang="en-US" sz="1200" b="0" dirty="0" err="1" smtClean="0">
                <a:cs typeface="Arial" charset="0"/>
                <a:sym typeface="Arial" charset="0"/>
              </a:rPr>
              <a:t>Backoffice</a:t>
            </a:r>
            <a:endParaRPr lang="en-US" sz="1200" b="0" dirty="0" smtClean="0">
              <a:cs typeface="Arial" charset="0"/>
              <a:sym typeface="Arial" charset="0"/>
            </a:endParaRPr>
          </a:p>
          <a:p>
            <a:pPr marL="39688">
              <a:buFontTx/>
              <a:buChar char="•"/>
            </a:pPr>
            <a:endParaRPr lang="en-US" sz="1200" dirty="0" smtClean="0">
              <a:sym typeface="Arial" charset="0"/>
            </a:endParaRPr>
          </a:p>
          <a:p>
            <a:pPr marL="39688">
              <a:buFontTx/>
              <a:buChar char="•"/>
            </a:pPr>
            <a:r>
              <a:rPr lang="en-US" sz="1200" dirty="0">
                <a:sym typeface="Arial" charset="0"/>
              </a:rPr>
              <a:t>5(8) External Contractors</a:t>
            </a:r>
          </a:p>
          <a:p>
            <a:pPr marL="39688"/>
            <a:endParaRPr lang="en-US" sz="1200" dirty="0">
              <a:sym typeface="Arial" charset="0"/>
            </a:endParaRPr>
          </a:p>
          <a:p>
            <a:pPr marL="39688">
              <a:buFontTx/>
              <a:buChar char="•"/>
            </a:pPr>
            <a:endParaRPr lang="en-US" sz="1000" b="0" dirty="0" smtClean="0">
              <a:sym typeface="Arial" charset="0"/>
            </a:endParaRPr>
          </a:p>
          <a:p>
            <a:pPr marL="39688">
              <a:buFontTx/>
              <a:buChar char="•"/>
            </a:pPr>
            <a:endParaRPr lang="en-US" sz="1000" dirty="0">
              <a:sym typeface="Arial" charset="0"/>
            </a:endParaRPr>
          </a:p>
          <a:p>
            <a:pPr marL="39688">
              <a:buFontTx/>
              <a:buChar char="•"/>
            </a:pPr>
            <a:endParaRPr lang="en-US" sz="1200" b="0" dirty="0">
              <a:cs typeface="Arial" charset="0"/>
              <a:sym typeface="Arial" charset="0"/>
            </a:endParaRPr>
          </a:p>
          <a:p>
            <a:pPr marL="39688">
              <a:buFontTx/>
              <a:buChar char="•"/>
            </a:pPr>
            <a:endParaRPr lang="en-US" sz="1500" b="0" dirty="0">
              <a:cs typeface="Arial" charset="0"/>
              <a:sym typeface="Arial" charset="0"/>
            </a:endParaRPr>
          </a:p>
        </p:txBody>
      </p:sp>
      <p:sp>
        <p:nvSpPr>
          <p:cNvPr id="11" name="Rectangle 9"/>
          <p:cNvSpPr>
            <a:spLocks/>
          </p:cNvSpPr>
          <p:nvPr/>
        </p:nvSpPr>
        <p:spPr bwMode="auto">
          <a:xfrm>
            <a:off x="3563888" y="4797451"/>
            <a:ext cx="2160240" cy="1071562"/>
          </a:xfrm>
          <a:prstGeom prst="rect">
            <a:avLst/>
          </a:prstGeom>
          <a:solidFill>
            <a:srgbClr val="FFFFFF">
              <a:alpha val="0"/>
            </a:srgbClr>
          </a:solidFill>
          <a:ln w="9525">
            <a:solidFill>
              <a:srgbClr val="C0C0C0"/>
            </a:solidFill>
            <a:miter lim="800000"/>
            <a:headEnd/>
            <a:tailEnd/>
          </a:ln>
        </p:spPr>
        <p:txBody>
          <a:bodyPr lIns="0" tIns="36000" rIns="40639" bIns="0" anchor="ctr"/>
          <a:lstStyle/>
          <a:p>
            <a:pPr marL="39688"/>
            <a:r>
              <a:rPr lang="en-US" sz="1800" dirty="0" smtClean="0">
                <a:cs typeface="Arial" charset="0"/>
                <a:sym typeface="Arial" charset="0"/>
              </a:rPr>
              <a:t>Partners</a:t>
            </a:r>
            <a:endParaRPr lang="en-US" sz="1800" dirty="0">
              <a:cs typeface="Arial" charset="0"/>
              <a:sym typeface="Arial" charset="0"/>
            </a:endParaRPr>
          </a:p>
          <a:p>
            <a:pPr marL="39688"/>
            <a:endParaRPr lang="en-US" sz="1200" dirty="0">
              <a:cs typeface="Arial" charset="0"/>
              <a:sym typeface="Arial" charset="0"/>
            </a:endParaRPr>
          </a:p>
          <a:p>
            <a:pPr marL="39688"/>
            <a:r>
              <a:rPr lang="en-US" sz="1200" dirty="0" smtClean="0">
                <a:sym typeface="Arial" charset="0"/>
              </a:rPr>
              <a:t>5</a:t>
            </a:r>
            <a:r>
              <a:rPr lang="en-US" sz="1200" b="0" dirty="0" smtClean="0">
                <a:cs typeface="Arial" charset="0"/>
                <a:sym typeface="Arial" charset="0"/>
              </a:rPr>
              <a:t> </a:t>
            </a:r>
            <a:r>
              <a:rPr lang="en-US" sz="1200" b="0" dirty="0">
                <a:cs typeface="Arial" charset="0"/>
                <a:sym typeface="Arial" charset="0"/>
              </a:rPr>
              <a:t>in </a:t>
            </a:r>
            <a:r>
              <a:rPr lang="en-US" sz="1200" b="0" dirty="0" smtClean="0">
                <a:cs typeface="Arial" charset="0"/>
                <a:sym typeface="Arial" charset="0"/>
              </a:rPr>
              <a:t>D, CH and I</a:t>
            </a:r>
            <a:endParaRPr lang="en-US" sz="1500" b="0" dirty="0">
              <a:cs typeface="Arial" charset="0"/>
              <a:sym typeface="Arial" charset="0"/>
            </a:endParaRPr>
          </a:p>
        </p:txBody>
      </p:sp>
    </p:spTree>
    <p:extLst>
      <p:ext uri="{BB962C8B-B14F-4D97-AF65-F5344CB8AC3E}">
        <p14:creationId xmlns:p14="http://schemas.microsoft.com/office/powerpoint/2010/main" val="1239319360"/>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el 1"/>
          <p:cNvSpPr>
            <a:spLocks noGrp="1"/>
          </p:cNvSpPr>
          <p:nvPr>
            <p:ph type="title"/>
          </p:nvPr>
        </p:nvSpPr>
        <p:spPr>
          <a:xfrm>
            <a:off x="539750" y="511175"/>
            <a:ext cx="5562600" cy="261938"/>
          </a:xfrm>
        </p:spPr>
        <p:txBody>
          <a:bodyPr/>
          <a:lstStyle/>
          <a:p>
            <a:pPr eaLnBrk="1" hangingPunct="1"/>
            <a:r>
              <a:rPr lang="de-DE" altLang="de-DE" dirty="0" err="1" smtClean="0">
                <a:cs typeface="Arial" charset="0"/>
              </a:rPr>
              <a:t>Moving</a:t>
            </a:r>
            <a:r>
              <a:rPr lang="de-DE" altLang="de-DE" dirty="0" smtClean="0">
                <a:cs typeface="Arial" charset="0"/>
              </a:rPr>
              <a:t> </a:t>
            </a:r>
            <a:r>
              <a:rPr lang="de-DE" altLang="de-DE" dirty="0" err="1" smtClean="0">
                <a:cs typeface="Arial" charset="0"/>
              </a:rPr>
              <a:t>from</a:t>
            </a:r>
            <a:r>
              <a:rPr lang="de-DE" altLang="de-DE" dirty="0" smtClean="0">
                <a:cs typeface="Arial" charset="0"/>
              </a:rPr>
              <a:t> CA 2E </a:t>
            </a:r>
            <a:r>
              <a:rPr lang="de-DE" altLang="de-DE" dirty="0" err="1" smtClean="0">
                <a:cs typeface="Arial" charset="0"/>
              </a:rPr>
              <a:t>to</a:t>
            </a:r>
            <a:r>
              <a:rPr lang="de-DE" altLang="de-DE" dirty="0" smtClean="0">
                <a:cs typeface="Arial" charset="0"/>
              </a:rPr>
              <a:t> CA </a:t>
            </a:r>
            <a:r>
              <a:rPr lang="de-DE" altLang="de-DE" dirty="0" err="1" smtClean="0">
                <a:cs typeface="Arial" charset="0"/>
              </a:rPr>
              <a:t>Plex</a:t>
            </a:r>
            <a:r>
              <a:rPr lang="de-DE" altLang="de-DE" dirty="0" smtClean="0">
                <a:cs typeface="Arial" charset="0"/>
              </a:rPr>
              <a:t>…</a:t>
            </a:r>
          </a:p>
        </p:txBody>
      </p:sp>
      <p:sp>
        <p:nvSpPr>
          <p:cNvPr id="4" name="Textfeld 3"/>
          <p:cNvSpPr txBox="1"/>
          <p:nvPr/>
        </p:nvSpPr>
        <p:spPr>
          <a:xfrm>
            <a:off x="425449" y="1124744"/>
            <a:ext cx="8424863" cy="1508105"/>
          </a:xfrm>
          <a:prstGeom prst="rect">
            <a:avLst/>
          </a:prstGeom>
          <a:noFill/>
        </p:spPr>
        <p:txBody>
          <a:bodyPr wrap="square" rtlCol="0">
            <a:spAutoFit/>
          </a:bodyPr>
          <a:lstStyle/>
          <a:p>
            <a:pPr algn="ctr"/>
            <a:r>
              <a:rPr lang="de-DE" sz="4800" dirty="0" smtClean="0">
                <a:solidFill>
                  <a:schemeClr val="tx1"/>
                </a:solidFill>
                <a:latin typeface="+mn-lt"/>
              </a:rPr>
              <a:t>Automation</a:t>
            </a:r>
          </a:p>
          <a:p>
            <a:pPr algn="ctr"/>
            <a:r>
              <a:rPr lang="en-US" sz="2400" dirty="0"/>
              <a:t>is essential when migrating</a:t>
            </a:r>
          </a:p>
          <a:p>
            <a:pPr algn="ctr"/>
            <a:endParaRPr lang="de-DE" sz="2000" dirty="0" smtClean="0">
              <a:solidFill>
                <a:schemeClr val="tx1"/>
              </a:solidFill>
              <a:latin typeface="+mn-lt"/>
            </a:endParaRPr>
          </a:p>
        </p:txBody>
      </p:sp>
      <p:sp>
        <p:nvSpPr>
          <p:cNvPr id="2" name="Textfeld 1"/>
          <p:cNvSpPr txBox="1"/>
          <p:nvPr/>
        </p:nvSpPr>
        <p:spPr>
          <a:xfrm>
            <a:off x="1247380" y="3212976"/>
            <a:ext cx="6781004" cy="2400657"/>
          </a:xfrm>
          <a:prstGeom prst="rect">
            <a:avLst/>
          </a:prstGeom>
          <a:noFill/>
        </p:spPr>
        <p:txBody>
          <a:bodyPr wrap="square" rtlCol="0">
            <a:spAutoFit/>
          </a:bodyPr>
          <a:lstStyle/>
          <a:p>
            <a:pPr algn="ctr" eaLnBrk="0" hangingPunct="0">
              <a:spcAft>
                <a:spcPts val="1200"/>
              </a:spcAft>
            </a:pPr>
            <a:r>
              <a:rPr lang="en-US" sz="2400" dirty="0"/>
              <a:t>Without automation…</a:t>
            </a:r>
          </a:p>
          <a:p>
            <a:pPr algn="ctr" eaLnBrk="0" hangingPunct="0">
              <a:spcAft>
                <a:spcPts val="1200"/>
              </a:spcAft>
            </a:pPr>
            <a:endParaRPr lang="en-US" sz="2400" dirty="0"/>
          </a:p>
          <a:p>
            <a:pPr algn="ctr" eaLnBrk="0" hangingPunct="0">
              <a:spcAft>
                <a:spcPts val="1200"/>
              </a:spcAft>
            </a:pPr>
            <a:r>
              <a:rPr lang="en-US" sz="2400" dirty="0"/>
              <a:t>…you will never migrate and more importantly, will never be able to.</a:t>
            </a:r>
          </a:p>
          <a:p>
            <a:pPr algn="ctr"/>
            <a:endParaRPr lang="de-DE" sz="2400" dirty="0" smtClean="0">
              <a:solidFill>
                <a:schemeClr val="tx1"/>
              </a:solidFill>
              <a:latin typeface="+mn-lt"/>
            </a:endParaRPr>
          </a:p>
        </p:txBody>
      </p:sp>
    </p:spTree>
    <p:extLst>
      <p:ext uri="{BB962C8B-B14F-4D97-AF65-F5344CB8AC3E}">
        <p14:creationId xmlns:p14="http://schemas.microsoft.com/office/powerpoint/2010/main" val="23863529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3"/>
          <p:cNvSpPr txBox="1">
            <a:spLocks noChangeArrowheads="1"/>
          </p:cNvSpPr>
          <p:nvPr/>
        </p:nvSpPr>
        <p:spPr bwMode="auto">
          <a:xfrm>
            <a:off x="2299654" y="2276872"/>
            <a:ext cx="4362574" cy="2554545"/>
          </a:xfrm>
          <a:prstGeom prst="rect">
            <a:avLst/>
          </a:prstGeom>
          <a:noFill/>
          <a:ln w="9525">
            <a:noFill/>
            <a:miter lim="800000"/>
            <a:headEnd/>
            <a:tailEnd/>
          </a:ln>
        </p:spPr>
        <p:txBody>
          <a:bodyPr wrap="square">
            <a:spAutoFit/>
          </a:bodyPr>
          <a:lstStyle/>
          <a:p>
            <a:pPr marL="179388" indent="-179388" eaLnBrk="0" hangingPunct="0">
              <a:spcAft>
                <a:spcPts val="1200"/>
              </a:spcAft>
              <a:buFont typeface="Arial" charset="0"/>
              <a:buChar char="•"/>
            </a:pPr>
            <a:r>
              <a:rPr lang="en-US" sz="2400" dirty="0" smtClean="0">
                <a:solidFill>
                  <a:srgbClr val="A50021"/>
                </a:solidFill>
              </a:rPr>
              <a:t>Where </a:t>
            </a:r>
            <a:r>
              <a:rPr lang="en-US" sz="2400" dirty="0">
                <a:solidFill>
                  <a:srgbClr val="A50021"/>
                </a:solidFill>
              </a:rPr>
              <a:t>do we all come from</a:t>
            </a:r>
          </a:p>
          <a:p>
            <a:pPr marL="179388" indent="-179388" eaLnBrk="0" hangingPunct="0">
              <a:spcAft>
                <a:spcPts val="1200"/>
              </a:spcAft>
              <a:buFont typeface="Arial" charset="0"/>
              <a:buChar char="•"/>
            </a:pPr>
            <a:r>
              <a:rPr lang="en-US" sz="2400" dirty="0" smtClean="0"/>
              <a:t>A productivity </a:t>
            </a:r>
            <a:r>
              <a:rPr lang="en-US" sz="2400" dirty="0"/>
              <a:t>tool for </a:t>
            </a:r>
            <a:r>
              <a:rPr lang="en-US" sz="2400" dirty="0" smtClean="0"/>
              <a:t>CA </a:t>
            </a:r>
            <a:r>
              <a:rPr lang="en-US" sz="2400" dirty="0" err="1"/>
              <a:t>Plex</a:t>
            </a:r>
            <a:endParaRPr lang="en-US" sz="2400" dirty="0"/>
          </a:p>
          <a:p>
            <a:pPr marL="179388" indent="-179388" eaLnBrk="0" hangingPunct="0">
              <a:spcAft>
                <a:spcPts val="1200"/>
              </a:spcAft>
              <a:buFont typeface="Arial" charset="0"/>
              <a:buChar char="•"/>
            </a:pPr>
            <a:r>
              <a:rPr lang="en-US" sz="2400" dirty="0" smtClean="0"/>
              <a:t>Demo</a:t>
            </a:r>
          </a:p>
          <a:p>
            <a:pPr marL="179388" indent="-179388" eaLnBrk="0" hangingPunct="0">
              <a:spcAft>
                <a:spcPts val="1200"/>
              </a:spcAft>
              <a:buFont typeface="Arial" charset="0"/>
              <a:buChar char="•"/>
            </a:pPr>
            <a:r>
              <a:rPr lang="en-US" sz="2400" dirty="0" smtClean="0"/>
              <a:t>Demo</a:t>
            </a:r>
          </a:p>
          <a:p>
            <a:pPr marL="179388" indent="-179388" eaLnBrk="0" hangingPunct="0">
              <a:spcAft>
                <a:spcPts val="1200"/>
              </a:spcAft>
              <a:buFont typeface="Arial" charset="0"/>
              <a:buChar char="•"/>
            </a:pPr>
            <a:r>
              <a:rPr lang="en-US" sz="2400" dirty="0" smtClean="0"/>
              <a:t>Demo</a:t>
            </a:r>
          </a:p>
        </p:txBody>
      </p:sp>
      <p:sp>
        <p:nvSpPr>
          <p:cNvPr id="6" name="Titel 1"/>
          <p:cNvSpPr txBox="1">
            <a:spLocks/>
          </p:cNvSpPr>
          <p:nvPr/>
        </p:nvSpPr>
        <p:spPr bwMode="black">
          <a:xfrm>
            <a:off x="539750" y="511175"/>
            <a:ext cx="5562600" cy="261938"/>
          </a:xfrm>
          <a:prstGeom prst="rect">
            <a:avLst/>
          </a:prstGeom>
          <a:noFill/>
          <a:ln w="9525">
            <a:noFill/>
            <a:miter lim="800000"/>
            <a:headEnd/>
            <a:tailEnd/>
          </a:ln>
        </p:spPr>
        <p:txBody>
          <a:bodyPr vert="horz" wrap="square" lIns="0" tIns="0" rIns="0" bIns="0" numCol="1" rtlCol="0" anchor="t" anchorCtr="0" compatLnSpc="1">
            <a:prstTxWarp prst="textNoShape">
              <a:avLst/>
            </a:prstTxWarp>
            <a:noAutofit/>
          </a:bodyPr>
          <a:lstStyle>
            <a:lvl1pPr algn="l" defTabSz="457200" rtl="0" eaLnBrk="0" fontAlgn="base" hangingPunct="0">
              <a:lnSpc>
                <a:spcPct val="90000"/>
              </a:lnSpc>
              <a:spcBef>
                <a:spcPct val="0"/>
              </a:spcBef>
              <a:spcAft>
                <a:spcPct val="0"/>
              </a:spcAft>
              <a:defRPr sz="2400" b="1" kern="1200">
                <a:solidFill>
                  <a:schemeClr val="bg1"/>
                </a:solidFill>
                <a:latin typeface="+mj-lt"/>
                <a:ea typeface="FS Joey"/>
                <a:cs typeface="FS Joey" pitchFamily="50" charset="0"/>
              </a:defRPr>
            </a:lvl1pPr>
            <a:lvl2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2pPr>
            <a:lvl3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3pPr>
            <a:lvl4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4pPr>
            <a:lvl5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5pPr>
            <a:lvl6pPr marL="4572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6pPr>
            <a:lvl7pPr marL="9144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7pPr>
            <a:lvl8pPr marL="13716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8pPr>
            <a:lvl9pPr marL="18288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9pPr>
          </a:lstStyle>
          <a:p>
            <a:pPr eaLnBrk="1" hangingPunct="1"/>
            <a:r>
              <a:rPr lang="de-DE" altLang="de-DE" dirty="0" err="1" smtClean="0">
                <a:cs typeface="Arial" charset="0"/>
              </a:rPr>
              <a:t>Moving</a:t>
            </a:r>
            <a:r>
              <a:rPr lang="de-DE" altLang="de-DE" dirty="0" smtClean="0">
                <a:cs typeface="Arial" charset="0"/>
              </a:rPr>
              <a:t> </a:t>
            </a:r>
            <a:r>
              <a:rPr lang="de-DE" altLang="de-DE" dirty="0" err="1" smtClean="0">
                <a:cs typeface="Arial" charset="0"/>
              </a:rPr>
              <a:t>from</a:t>
            </a:r>
            <a:r>
              <a:rPr lang="de-DE" altLang="de-DE" dirty="0" smtClean="0">
                <a:cs typeface="Arial" charset="0"/>
              </a:rPr>
              <a:t> CA 2E </a:t>
            </a:r>
            <a:r>
              <a:rPr lang="de-DE" altLang="de-DE" dirty="0" err="1" smtClean="0">
                <a:cs typeface="Arial" charset="0"/>
              </a:rPr>
              <a:t>to</a:t>
            </a:r>
            <a:r>
              <a:rPr lang="de-DE" altLang="de-DE" dirty="0" smtClean="0">
                <a:cs typeface="Arial" charset="0"/>
              </a:rPr>
              <a:t> CA </a:t>
            </a:r>
            <a:r>
              <a:rPr lang="de-DE" altLang="de-DE" dirty="0" err="1" smtClean="0">
                <a:cs typeface="Arial" charset="0"/>
              </a:rPr>
              <a:t>Plex</a:t>
            </a:r>
            <a:r>
              <a:rPr lang="de-DE" altLang="de-DE" dirty="0" smtClean="0">
                <a:cs typeface="Arial" charset="0"/>
              </a:rPr>
              <a:t>…</a:t>
            </a:r>
          </a:p>
        </p:txBody>
      </p:sp>
      <p:sp>
        <p:nvSpPr>
          <p:cNvPr id="5" name="Textfeld 4"/>
          <p:cNvSpPr txBox="1"/>
          <p:nvPr/>
        </p:nvSpPr>
        <p:spPr>
          <a:xfrm>
            <a:off x="2312256" y="1268760"/>
            <a:ext cx="3899866" cy="461665"/>
          </a:xfrm>
          <a:prstGeom prst="rect">
            <a:avLst/>
          </a:prstGeom>
          <a:noFill/>
        </p:spPr>
        <p:txBody>
          <a:bodyPr wrap="square" rtlCol="0">
            <a:spAutoFit/>
          </a:bodyPr>
          <a:lstStyle/>
          <a:p>
            <a:r>
              <a:rPr lang="de-DE" sz="2400" dirty="0" smtClean="0">
                <a:solidFill>
                  <a:schemeClr val="tx1"/>
                </a:solidFill>
                <a:latin typeface="Arial" panose="020B0604020202020204" pitchFamily="34" charset="0"/>
                <a:cs typeface="Arial" panose="020B0604020202020204" pitchFamily="34" charset="0"/>
              </a:rPr>
              <a:t>Agenda:</a:t>
            </a:r>
          </a:p>
        </p:txBody>
      </p:sp>
    </p:spTree>
    <p:extLst>
      <p:ext uri="{BB962C8B-B14F-4D97-AF65-F5344CB8AC3E}">
        <p14:creationId xmlns:p14="http://schemas.microsoft.com/office/powerpoint/2010/main" val="2005512218"/>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el 1"/>
          <p:cNvSpPr txBox="1">
            <a:spLocks/>
          </p:cNvSpPr>
          <p:nvPr/>
        </p:nvSpPr>
        <p:spPr bwMode="black">
          <a:xfrm>
            <a:off x="539750" y="511175"/>
            <a:ext cx="5562600" cy="261938"/>
          </a:xfrm>
          <a:prstGeom prst="rect">
            <a:avLst/>
          </a:prstGeom>
          <a:noFill/>
          <a:ln w="9525">
            <a:noFill/>
            <a:miter lim="800000"/>
            <a:headEnd/>
            <a:tailEnd/>
          </a:ln>
        </p:spPr>
        <p:txBody>
          <a:bodyPr vert="horz" wrap="square" lIns="0" tIns="0" rIns="0" bIns="0" numCol="1" rtlCol="0" anchor="t" anchorCtr="0" compatLnSpc="1">
            <a:prstTxWarp prst="textNoShape">
              <a:avLst/>
            </a:prstTxWarp>
            <a:noAutofit/>
          </a:bodyPr>
          <a:lstStyle>
            <a:lvl1pPr algn="l" defTabSz="457200" rtl="0" eaLnBrk="0" fontAlgn="base" hangingPunct="0">
              <a:lnSpc>
                <a:spcPct val="90000"/>
              </a:lnSpc>
              <a:spcBef>
                <a:spcPct val="0"/>
              </a:spcBef>
              <a:spcAft>
                <a:spcPct val="0"/>
              </a:spcAft>
              <a:defRPr sz="2400" b="1" kern="1200">
                <a:solidFill>
                  <a:schemeClr val="bg1"/>
                </a:solidFill>
                <a:latin typeface="+mj-lt"/>
                <a:ea typeface="FS Joey"/>
                <a:cs typeface="FS Joey" pitchFamily="50" charset="0"/>
              </a:defRPr>
            </a:lvl1pPr>
            <a:lvl2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2pPr>
            <a:lvl3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3pPr>
            <a:lvl4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4pPr>
            <a:lvl5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5pPr>
            <a:lvl6pPr marL="4572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6pPr>
            <a:lvl7pPr marL="9144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7pPr>
            <a:lvl8pPr marL="13716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8pPr>
            <a:lvl9pPr marL="18288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9pPr>
          </a:lstStyle>
          <a:p>
            <a:pPr eaLnBrk="1" hangingPunct="1"/>
            <a:r>
              <a:rPr lang="de-DE" altLang="de-DE" dirty="0" err="1" smtClean="0">
                <a:cs typeface="Arial" charset="0"/>
              </a:rPr>
              <a:t>Moving</a:t>
            </a:r>
            <a:r>
              <a:rPr lang="de-DE" altLang="de-DE" dirty="0" smtClean="0">
                <a:cs typeface="Arial" charset="0"/>
              </a:rPr>
              <a:t> </a:t>
            </a:r>
            <a:r>
              <a:rPr lang="de-DE" altLang="de-DE" dirty="0" err="1" smtClean="0">
                <a:cs typeface="Arial" charset="0"/>
              </a:rPr>
              <a:t>from</a:t>
            </a:r>
            <a:r>
              <a:rPr lang="de-DE" altLang="de-DE" dirty="0" smtClean="0">
                <a:cs typeface="Arial" charset="0"/>
              </a:rPr>
              <a:t> CA 2E </a:t>
            </a:r>
            <a:r>
              <a:rPr lang="de-DE" altLang="de-DE" dirty="0" err="1" smtClean="0">
                <a:cs typeface="Arial" charset="0"/>
              </a:rPr>
              <a:t>to</a:t>
            </a:r>
            <a:r>
              <a:rPr lang="de-DE" altLang="de-DE" dirty="0" smtClean="0">
                <a:cs typeface="Arial" charset="0"/>
              </a:rPr>
              <a:t> CA </a:t>
            </a:r>
            <a:r>
              <a:rPr lang="de-DE" altLang="de-DE" dirty="0" err="1" smtClean="0">
                <a:cs typeface="Arial" charset="0"/>
              </a:rPr>
              <a:t>Plex</a:t>
            </a:r>
            <a:r>
              <a:rPr lang="de-DE" altLang="de-DE" dirty="0" smtClean="0">
                <a:cs typeface="Arial" charset="0"/>
              </a:rPr>
              <a:t>…</a:t>
            </a:r>
          </a:p>
        </p:txBody>
      </p:sp>
      <p:sp>
        <p:nvSpPr>
          <p:cNvPr id="5" name="Textfeld 4"/>
          <p:cNvSpPr txBox="1"/>
          <p:nvPr/>
        </p:nvSpPr>
        <p:spPr>
          <a:xfrm>
            <a:off x="539750" y="1052736"/>
            <a:ext cx="5084118" cy="461665"/>
          </a:xfrm>
          <a:prstGeom prst="rect">
            <a:avLst/>
          </a:prstGeom>
          <a:noFill/>
        </p:spPr>
        <p:txBody>
          <a:bodyPr wrap="square" rtlCol="0">
            <a:spAutoFit/>
          </a:bodyPr>
          <a:lstStyle/>
          <a:p>
            <a:r>
              <a:rPr lang="de-DE" sz="2400" dirty="0" err="1" smtClean="0">
                <a:solidFill>
                  <a:schemeClr val="tx1"/>
                </a:solidFill>
                <a:latin typeface="Arial" panose="020B0604020202020204" pitchFamily="34" charset="0"/>
                <a:cs typeface="Arial" panose="020B0604020202020204" pitchFamily="34" charset="0"/>
              </a:rPr>
              <a:t>Where</a:t>
            </a:r>
            <a:r>
              <a:rPr lang="de-DE" sz="2400" dirty="0" smtClean="0">
                <a:solidFill>
                  <a:schemeClr val="tx1"/>
                </a:solidFill>
                <a:latin typeface="Arial" panose="020B0604020202020204" pitchFamily="34" charset="0"/>
                <a:cs typeface="Arial" panose="020B0604020202020204" pitchFamily="34" charset="0"/>
              </a:rPr>
              <a:t> do </a:t>
            </a:r>
            <a:r>
              <a:rPr lang="de-DE" sz="2400" dirty="0" err="1" smtClean="0">
                <a:solidFill>
                  <a:schemeClr val="tx1"/>
                </a:solidFill>
                <a:latin typeface="Arial" panose="020B0604020202020204" pitchFamily="34" charset="0"/>
                <a:cs typeface="Arial" panose="020B0604020202020204" pitchFamily="34" charset="0"/>
              </a:rPr>
              <a:t>we</a:t>
            </a:r>
            <a:r>
              <a:rPr lang="de-DE" sz="2400" dirty="0" smtClean="0">
                <a:solidFill>
                  <a:schemeClr val="tx1"/>
                </a:solidFill>
                <a:latin typeface="Arial" panose="020B0604020202020204" pitchFamily="34" charset="0"/>
                <a:cs typeface="Arial" panose="020B0604020202020204" pitchFamily="34" charset="0"/>
              </a:rPr>
              <a:t> all </a:t>
            </a:r>
            <a:r>
              <a:rPr lang="de-DE" sz="2400" dirty="0" err="1" smtClean="0">
                <a:solidFill>
                  <a:schemeClr val="tx1"/>
                </a:solidFill>
                <a:latin typeface="Arial" panose="020B0604020202020204" pitchFamily="34" charset="0"/>
                <a:cs typeface="Arial" panose="020B0604020202020204" pitchFamily="34" charset="0"/>
              </a:rPr>
              <a:t>come</a:t>
            </a:r>
            <a:r>
              <a:rPr lang="de-DE" sz="2400" dirty="0" smtClean="0">
                <a:solidFill>
                  <a:schemeClr val="tx1"/>
                </a:solidFill>
                <a:latin typeface="Arial" panose="020B0604020202020204" pitchFamily="34" charset="0"/>
                <a:cs typeface="Arial" panose="020B0604020202020204" pitchFamily="34" charset="0"/>
              </a:rPr>
              <a:t> </a:t>
            </a:r>
            <a:r>
              <a:rPr lang="de-DE" sz="2400" dirty="0" err="1" smtClean="0">
                <a:solidFill>
                  <a:schemeClr val="tx1"/>
                </a:solidFill>
                <a:latin typeface="Arial" panose="020B0604020202020204" pitchFamily="34" charset="0"/>
                <a:cs typeface="Arial" panose="020B0604020202020204" pitchFamily="34" charset="0"/>
              </a:rPr>
              <a:t>from</a:t>
            </a:r>
            <a:r>
              <a:rPr lang="de-DE" sz="2400" dirty="0" smtClean="0">
                <a:solidFill>
                  <a:schemeClr val="tx1"/>
                </a:solidFill>
                <a:latin typeface="Arial" panose="020B0604020202020204" pitchFamily="34" charset="0"/>
                <a:cs typeface="Arial" panose="020B0604020202020204" pitchFamily="34" charset="0"/>
              </a:rPr>
              <a:t>:</a:t>
            </a:r>
          </a:p>
        </p:txBody>
      </p:sp>
      <p:pic>
        <p:nvPicPr>
          <p:cNvPr id="1026" name="Picture 2" descr="_1_0819651408196280003D190FC1257C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89" y="1525066"/>
            <a:ext cx="6465862" cy="5144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8241849"/>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txBox="1">
            <a:spLocks/>
          </p:cNvSpPr>
          <p:nvPr/>
        </p:nvSpPr>
        <p:spPr bwMode="black">
          <a:xfrm>
            <a:off x="539750" y="511175"/>
            <a:ext cx="5562600" cy="261938"/>
          </a:xfrm>
          <a:prstGeom prst="rect">
            <a:avLst/>
          </a:prstGeom>
          <a:noFill/>
          <a:ln w="9525">
            <a:noFill/>
            <a:miter lim="800000"/>
            <a:headEnd/>
            <a:tailEnd/>
          </a:ln>
        </p:spPr>
        <p:txBody>
          <a:bodyPr vert="horz" wrap="square" lIns="0" tIns="0" rIns="0" bIns="0" numCol="1" rtlCol="0" anchor="t" anchorCtr="0" compatLnSpc="1">
            <a:prstTxWarp prst="textNoShape">
              <a:avLst/>
            </a:prstTxWarp>
            <a:noAutofit/>
          </a:bodyPr>
          <a:lstStyle>
            <a:lvl1pPr algn="l" defTabSz="457200" rtl="0" eaLnBrk="0" fontAlgn="base" hangingPunct="0">
              <a:lnSpc>
                <a:spcPct val="90000"/>
              </a:lnSpc>
              <a:spcBef>
                <a:spcPct val="0"/>
              </a:spcBef>
              <a:spcAft>
                <a:spcPct val="0"/>
              </a:spcAft>
              <a:defRPr sz="2400" b="1" kern="1200">
                <a:solidFill>
                  <a:schemeClr val="bg1"/>
                </a:solidFill>
                <a:latin typeface="+mj-lt"/>
                <a:ea typeface="FS Joey"/>
                <a:cs typeface="FS Joey" pitchFamily="50" charset="0"/>
              </a:defRPr>
            </a:lvl1pPr>
            <a:lvl2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2pPr>
            <a:lvl3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3pPr>
            <a:lvl4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4pPr>
            <a:lvl5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5pPr>
            <a:lvl6pPr marL="4572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6pPr>
            <a:lvl7pPr marL="9144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7pPr>
            <a:lvl8pPr marL="13716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8pPr>
            <a:lvl9pPr marL="18288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9pPr>
          </a:lstStyle>
          <a:p>
            <a:pPr eaLnBrk="1" hangingPunct="1"/>
            <a:r>
              <a:rPr lang="de-DE" altLang="de-DE" dirty="0" err="1" smtClean="0">
                <a:cs typeface="Arial" charset="0"/>
              </a:rPr>
              <a:t>Moving</a:t>
            </a:r>
            <a:r>
              <a:rPr lang="de-DE" altLang="de-DE" dirty="0" smtClean="0">
                <a:cs typeface="Arial" charset="0"/>
              </a:rPr>
              <a:t> </a:t>
            </a:r>
            <a:r>
              <a:rPr lang="de-DE" altLang="de-DE" dirty="0" err="1" smtClean="0">
                <a:cs typeface="Arial" charset="0"/>
              </a:rPr>
              <a:t>from</a:t>
            </a:r>
            <a:r>
              <a:rPr lang="de-DE" altLang="de-DE" dirty="0" smtClean="0">
                <a:cs typeface="Arial" charset="0"/>
              </a:rPr>
              <a:t> CA 2E </a:t>
            </a:r>
            <a:r>
              <a:rPr lang="de-DE" altLang="de-DE" dirty="0" err="1" smtClean="0">
                <a:cs typeface="Arial" charset="0"/>
              </a:rPr>
              <a:t>to</a:t>
            </a:r>
            <a:r>
              <a:rPr lang="de-DE" altLang="de-DE" dirty="0" smtClean="0">
                <a:cs typeface="Arial" charset="0"/>
              </a:rPr>
              <a:t> CA </a:t>
            </a:r>
            <a:r>
              <a:rPr lang="de-DE" altLang="de-DE" dirty="0" err="1" smtClean="0">
                <a:cs typeface="Arial" charset="0"/>
              </a:rPr>
              <a:t>Plex</a:t>
            </a:r>
            <a:r>
              <a:rPr lang="de-DE" altLang="de-DE" dirty="0" smtClean="0">
                <a:cs typeface="Arial" charset="0"/>
              </a:rPr>
              <a:t>…</a:t>
            </a:r>
          </a:p>
        </p:txBody>
      </p:sp>
      <p:sp>
        <p:nvSpPr>
          <p:cNvPr id="5" name="Textfeld 4"/>
          <p:cNvSpPr txBox="1"/>
          <p:nvPr/>
        </p:nvSpPr>
        <p:spPr>
          <a:xfrm>
            <a:off x="539750" y="1052736"/>
            <a:ext cx="5084118" cy="461665"/>
          </a:xfrm>
          <a:prstGeom prst="rect">
            <a:avLst/>
          </a:prstGeom>
          <a:noFill/>
        </p:spPr>
        <p:txBody>
          <a:bodyPr wrap="square" rtlCol="0">
            <a:spAutoFit/>
          </a:bodyPr>
          <a:lstStyle/>
          <a:p>
            <a:r>
              <a:rPr lang="de-DE" sz="2400" dirty="0" err="1" smtClean="0">
                <a:solidFill>
                  <a:schemeClr val="tx1"/>
                </a:solidFill>
                <a:latin typeface="Arial" panose="020B0604020202020204" pitchFamily="34" charset="0"/>
                <a:cs typeface="Arial" panose="020B0604020202020204" pitchFamily="34" charset="0"/>
              </a:rPr>
              <a:t>Where</a:t>
            </a:r>
            <a:r>
              <a:rPr lang="de-DE" sz="2400" dirty="0" smtClean="0">
                <a:solidFill>
                  <a:schemeClr val="tx1"/>
                </a:solidFill>
                <a:latin typeface="Arial" panose="020B0604020202020204" pitchFamily="34" charset="0"/>
                <a:cs typeface="Arial" panose="020B0604020202020204" pitchFamily="34" charset="0"/>
              </a:rPr>
              <a:t> do </a:t>
            </a:r>
            <a:r>
              <a:rPr lang="de-DE" sz="2400" dirty="0" err="1" smtClean="0">
                <a:solidFill>
                  <a:schemeClr val="tx1"/>
                </a:solidFill>
                <a:latin typeface="Arial" panose="020B0604020202020204" pitchFamily="34" charset="0"/>
                <a:cs typeface="Arial" panose="020B0604020202020204" pitchFamily="34" charset="0"/>
              </a:rPr>
              <a:t>we</a:t>
            </a:r>
            <a:r>
              <a:rPr lang="de-DE" sz="2400" dirty="0" smtClean="0">
                <a:solidFill>
                  <a:schemeClr val="tx1"/>
                </a:solidFill>
                <a:latin typeface="Arial" panose="020B0604020202020204" pitchFamily="34" charset="0"/>
                <a:cs typeface="Arial" panose="020B0604020202020204" pitchFamily="34" charset="0"/>
              </a:rPr>
              <a:t> all </a:t>
            </a:r>
            <a:r>
              <a:rPr lang="de-DE" sz="2400" dirty="0" err="1" smtClean="0">
                <a:solidFill>
                  <a:schemeClr val="tx1"/>
                </a:solidFill>
                <a:latin typeface="Arial" panose="020B0604020202020204" pitchFamily="34" charset="0"/>
                <a:cs typeface="Arial" panose="020B0604020202020204" pitchFamily="34" charset="0"/>
              </a:rPr>
              <a:t>come</a:t>
            </a:r>
            <a:r>
              <a:rPr lang="de-DE" sz="2400" dirty="0" smtClean="0">
                <a:solidFill>
                  <a:schemeClr val="tx1"/>
                </a:solidFill>
                <a:latin typeface="Arial" panose="020B0604020202020204" pitchFamily="34" charset="0"/>
                <a:cs typeface="Arial" panose="020B0604020202020204" pitchFamily="34" charset="0"/>
              </a:rPr>
              <a:t> </a:t>
            </a:r>
            <a:r>
              <a:rPr lang="de-DE" sz="2400" dirty="0" err="1" smtClean="0">
                <a:solidFill>
                  <a:schemeClr val="tx1"/>
                </a:solidFill>
                <a:latin typeface="Arial" panose="020B0604020202020204" pitchFamily="34" charset="0"/>
                <a:cs typeface="Arial" panose="020B0604020202020204" pitchFamily="34" charset="0"/>
              </a:rPr>
              <a:t>from</a:t>
            </a:r>
            <a:r>
              <a:rPr lang="de-DE" sz="2400" dirty="0" smtClean="0">
                <a:solidFill>
                  <a:schemeClr val="tx1"/>
                </a:solidFill>
                <a:latin typeface="Arial" panose="020B0604020202020204" pitchFamily="34" charset="0"/>
                <a:cs typeface="Arial" panose="020B0604020202020204" pitchFamily="34" charset="0"/>
              </a:rPr>
              <a:t>:</a:t>
            </a:r>
          </a:p>
        </p:txBody>
      </p:sp>
      <p:pic>
        <p:nvPicPr>
          <p:cNvPr id="2050" name="Picture 2" descr="_1_08195994081AFC0C003D190FC1257C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26" y="1549822"/>
            <a:ext cx="6434750" cy="511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1002804"/>
            <a:ext cx="7123162" cy="5669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8537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p:cTn id="7" dur="1000" fill="hold"/>
                                        <p:tgtEl>
                                          <p:spTgt spid="2052"/>
                                        </p:tgtEl>
                                        <p:attrNameLst>
                                          <p:attrName>ppt_w</p:attrName>
                                        </p:attrNameLst>
                                      </p:cBhvr>
                                      <p:tavLst>
                                        <p:tav tm="0">
                                          <p:val>
                                            <p:fltVal val="0"/>
                                          </p:val>
                                        </p:tav>
                                        <p:tav tm="100000">
                                          <p:val>
                                            <p:strVal val="#ppt_w"/>
                                          </p:val>
                                        </p:tav>
                                      </p:tavLst>
                                    </p:anim>
                                    <p:anim calcmode="lin" valueType="num">
                                      <p:cBhvr>
                                        <p:cTn id="8" dur="1000" fill="hold"/>
                                        <p:tgtEl>
                                          <p:spTgt spid="2052"/>
                                        </p:tgtEl>
                                        <p:attrNameLst>
                                          <p:attrName>ppt_h</p:attrName>
                                        </p:attrNameLst>
                                      </p:cBhvr>
                                      <p:tavLst>
                                        <p:tav tm="0">
                                          <p:val>
                                            <p:fltVal val="0"/>
                                          </p:val>
                                        </p:tav>
                                        <p:tav tm="100000">
                                          <p:val>
                                            <p:strVal val="#ppt_h"/>
                                          </p:val>
                                        </p:tav>
                                      </p:tavLst>
                                    </p:anim>
                                    <p:anim calcmode="lin" valueType="num">
                                      <p:cBhvr>
                                        <p:cTn id="9" dur="1000" fill="hold"/>
                                        <p:tgtEl>
                                          <p:spTgt spid="2052"/>
                                        </p:tgtEl>
                                        <p:attrNameLst>
                                          <p:attrName>style.rotation</p:attrName>
                                        </p:attrNameLst>
                                      </p:cBhvr>
                                      <p:tavLst>
                                        <p:tav tm="0">
                                          <p:val>
                                            <p:fltVal val="90"/>
                                          </p:val>
                                        </p:tav>
                                        <p:tav tm="100000">
                                          <p:val>
                                            <p:fltVal val="0"/>
                                          </p:val>
                                        </p:tav>
                                      </p:tavLst>
                                    </p:anim>
                                    <p:animEffect transition="in" filter="fade">
                                      <p:cBhvr>
                                        <p:cTn id="10" dur="1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Standarddesign">
  <a:themeElements>
    <a:clrScheme name="1_Standarddesign 8">
      <a:dk1>
        <a:srgbClr val="000000"/>
      </a:dk1>
      <a:lt1>
        <a:srgbClr val="FFFFFF"/>
      </a:lt1>
      <a:dk2>
        <a:srgbClr val="000099"/>
      </a:dk2>
      <a:lt2>
        <a:srgbClr val="808080"/>
      </a:lt2>
      <a:accent1>
        <a:srgbClr val="F8F8F8"/>
      </a:accent1>
      <a:accent2>
        <a:srgbClr val="3333CC"/>
      </a:accent2>
      <a:accent3>
        <a:srgbClr val="FFFFFF"/>
      </a:accent3>
      <a:accent4>
        <a:srgbClr val="000000"/>
      </a:accent4>
      <a:accent5>
        <a:srgbClr val="FBFBFB"/>
      </a:accent5>
      <a:accent6>
        <a:srgbClr val="2D2DB9"/>
      </a:accent6>
      <a:hlink>
        <a:srgbClr val="CCCCFF"/>
      </a:hlink>
      <a:folHlink>
        <a:srgbClr val="B2B2B2"/>
      </a:folHlink>
    </a:clrScheme>
    <a:fontScheme name="1_Standarddesign">
      <a:majorFont>
        <a:latin typeface="Trebuchet MS"/>
        <a:ea typeface=""/>
        <a:cs typeface=""/>
      </a:majorFont>
      <a:minorFont>
        <a:latin typeface="Trebuchet M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Standarddesign 8">
        <a:dk1>
          <a:srgbClr val="000000"/>
        </a:dk1>
        <a:lt1>
          <a:srgbClr val="FFFFFF"/>
        </a:lt1>
        <a:dk2>
          <a:srgbClr val="000099"/>
        </a:dk2>
        <a:lt2>
          <a:srgbClr val="808080"/>
        </a:lt2>
        <a:accent1>
          <a:srgbClr val="F8F8F8"/>
        </a:accent1>
        <a:accent2>
          <a:srgbClr val="3333CC"/>
        </a:accent2>
        <a:accent3>
          <a:srgbClr val="FFFFFF"/>
        </a:accent3>
        <a:accent4>
          <a:srgbClr val="000000"/>
        </a:accent4>
        <a:accent5>
          <a:srgbClr val="FBFBFB"/>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signCA1">
  <a:themeElements>
    <a:clrScheme name="CA Blues Dark">
      <a:dk1>
        <a:srgbClr val="FFFFFF"/>
      </a:dk1>
      <a:lt1>
        <a:srgbClr val="000000"/>
      </a:lt1>
      <a:dk2>
        <a:srgbClr val="E1E1E1"/>
      </a:dk2>
      <a:lt2>
        <a:srgbClr val="19056E"/>
      </a:lt2>
      <a:accent1>
        <a:srgbClr val="0064AF"/>
      </a:accent1>
      <a:accent2>
        <a:srgbClr val="14AA13"/>
      </a:accent2>
      <a:accent3>
        <a:srgbClr val="444444"/>
      </a:accent3>
      <a:accent4>
        <a:srgbClr val="0064AF"/>
      </a:accent4>
      <a:accent5>
        <a:srgbClr val="19056E"/>
      </a:accent5>
      <a:accent6>
        <a:srgbClr val="E05C06"/>
      </a:accent6>
      <a:hlink>
        <a:srgbClr val="003157"/>
      </a:hlink>
      <a:folHlink>
        <a:srgbClr val="0A5509"/>
      </a:folHlink>
    </a:clrScheme>
    <a:fontScheme name="CA Calibri">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26000">
              <a:schemeClr val="accent1"/>
            </a:gs>
            <a:gs pos="100000">
              <a:srgbClr val="00BBD9"/>
            </a:gs>
          </a:gsLst>
          <a:lin ang="18900000" scaled="0"/>
          <a:tileRect/>
        </a:gradFill>
        <a:ln w="3175">
          <a:noFill/>
        </a:ln>
        <a:effectLst/>
      </a:spPr>
      <a:bodyPr vert="horz" lIns="2103120" tIns="0" rIns="182880" bIns="45720" rtlCol="0" anchor="ctr"/>
      <a:lstStyle>
        <a:defPPr marL="342900">
          <a:lnSpc>
            <a:spcPts val="1720"/>
          </a:lnSpc>
          <a:buClr>
            <a:srgbClr val="FFFFFF"/>
          </a:buClr>
          <a:defRPr b="1" dirty="0" smtClean="0">
            <a:solidFill>
              <a:srgbClr val="FFFFFF"/>
            </a:solidFill>
            <a:cs typeface="Arial Unicode MS" pitchFamily="34" charset="-128"/>
          </a:defRPr>
        </a:defPPr>
      </a:lstStyle>
      <a:style>
        <a:lnRef idx="1">
          <a:schemeClr val="accent1"/>
        </a:lnRef>
        <a:fillRef idx="3">
          <a:schemeClr val="accent1"/>
        </a:fillRef>
        <a:effectRef idx="2">
          <a:schemeClr val="accent1"/>
        </a:effectRef>
        <a:fontRef idx="minor">
          <a:schemeClr val="lt1"/>
        </a:fontRef>
      </a:style>
    </a:spDef>
    <a:lnDef>
      <a:spPr>
        <a:ln>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2400" dirty="0" smtClean="0">
            <a:solidFill>
              <a:schemeClr val="tx1"/>
            </a:solidFill>
            <a:latin typeface="+mn-lt"/>
          </a:defRPr>
        </a:defPPr>
      </a:lstStyle>
    </a:txDef>
  </a:objectDefaults>
  <a:extraClrSchemeLst>
    <a:extraClrScheme>
      <a:clrScheme name="DesignCA1 1">
        <a:dk1>
          <a:srgbClr val="000000"/>
        </a:dk1>
        <a:lt1>
          <a:srgbClr val="FFFFFF"/>
        </a:lt1>
        <a:dk2>
          <a:srgbClr val="19056E"/>
        </a:dk2>
        <a:lt2>
          <a:srgbClr val="0064AF"/>
        </a:lt2>
        <a:accent1>
          <a:srgbClr val="00B0CA"/>
        </a:accent1>
        <a:accent2>
          <a:srgbClr val="00694B"/>
        </a:accent2>
        <a:accent3>
          <a:srgbClr val="FFFFFF"/>
        </a:accent3>
        <a:accent4>
          <a:srgbClr val="000000"/>
        </a:accent4>
        <a:accent5>
          <a:srgbClr val="AAD4E1"/>
        </a:accent5>
        <a:accent6>
          <a:srgbClr val="005E43"/>
        </a:accent6>
        <a:hlink>
          <a:srgbClr val="3E0D53"/>
        </a:hlink>
        <a:folHlink>
          <a:srgbClr val="CD003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1964</Words>
  <Application>Microsoft Office PowerPoint</Application>
  <PresentationFormat>Bildschirmpräsentation (4:3)</PresentationFormat>
  <Paragraphs>482</Paragraphs>
  <Slides>56</Slides>
  <Notes>34</Notes>
  <HiddenSlides>41</HiddenSlides>
  <MMClips>0</MMClips>
  <ScaleCrop>false</ScaleCrop>
  <HeadingPairs>
    <vt:vector size="4" baseType="variant">
      <vt:variant>
        <vt:lpstr>Design</vt:lpstr>
      </vt:variant>
      <vt:variant>
        <vt:i4>2</vt:i4>
      </vt:variant>
      <vt:variant>
        <vt:lpstr>Folientitel</vt:lpstr>
      </vt:variant>
      <vt:variant>
        <vt:i4>56</vt:i4>
      </vt:variant>
    </vt:vector>
  </HeadingPairs>
  <TitlesOfParts>
    <vt:vector size="58" baseType="lpstr">
      <vt:lpstr>1_Standarddesign</vt:lpstr>
      <vt:lpstr>DesignCA1</vt:lpstr>
      <vt:lpstr>Moving from CA 2E to CA Plex or extend the existing 2E Apps with modern web-based applications  </vt:lpstr>
      <vt:lpstr>Moving from CA 2E to CA Plex…</vt:lpstr>
      <vt:lpstr>Moving from CA 2E to CA Plex…</vt:lpstr>
      <vt:lpstr>Moving from CA 2E to CA Plex…</vt:lpstr>
      <vt:lpstr>Moving from CA 2E to CA Plex…</vt:lpstr>
      <vt:lpstr>Moving from CA 2E to CA Plex…</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Moving from CA 2E to CA Plex…</vt:lpstr>
      <vt:lpstr>Moving from CA 2E to CA Plex…</vt:lpstr>
      <vt:lpstr>Positioning Tools4Plex</vt:lpstr>
      <vt:lpstr>PowerPoint-Präsentation</vt:lpstr>
      <vt:lpstr>PowerPoint-Präsentation</vt:lpstr>
      <vt:lpstr>PowerPoint-Präsentation</vt:lpstr>
      <vt:lpstr>About Tools4Plex…</vt:lpstr>
      <vt:lpstr>Main processes  Menu PLEX  Create triples from Schema</vt:lpstr>
      <vt:lpstr>Main processes  Menu PLEX  Creating triples </vt:lpstr>
      <vt:lpstr>About Tools4Plex…</vt:lpstr>
      <vt:lpstr>About Tools4Plex…</vt:lpstr>
      <vt:lpstr>PowerPoint-Präsentation</vt:lpstr>
      <vt:lpstr>Main processes  Menu PLEX  Add triples</vt:lpstr>
      <vt:lpstr>Hauptfunktionen  Die PlexBox  Create triples (Templates)</vt:lpstr>
      <vt:lpstr>Hauptfunktionen  Die PlexBox  Create triples (Templates)</vt:lpstr>
      <vt:lpstr>Hauptfunktionen  Die PlexBox  Create triples (Templates)</vt:lpstr>
      <vt:lpstr>Hauptfunktionen  Die PlexBox  Create triples (Templates)</vt:lpstr>
      <vt:lpstr>Hauptfunktionen  Die PlexBox  Create triples (Templates)</vt:lpstr>
      <vt:lpstr>Hauptfunktionen  Die PlexBox  Create triples (Templates)</vt:lpstr>
      <vt:lpstr>Hauptfunktionen  Die PlexBox  Create triples (Templates)</vt:lpstr>
      <vt:lpstr>Hauptfunktionen  Die PlexXMLBox </vt:lpstr>
      <vt:lpstr>PlexXML… the beginning</vt:lpstr>
      <vt:lpstr>PowerPoint-Präsentation</vt:lpstr>
      <vt:lpstr>PowerPoint-Präsentation</vt:lpstr>
      <vt:lpstr>PowerPoint-Präsentation</vt:lpstr>
      <vt:lpstr>PowerPoint-Präsentation</vt:lpstr>
      <vt:lpstr>Hauptfunktionen  Die PlexXMLBox  DialogBuilder</vt:lpstr>
      <vt:lpstr>PowerPoint-Präsentation</vt:lpstr>
      <vt:lpstr>Hauptfunktionen  Die PlexXMLBox </vt:lpstr>
      <vt:lpstr>Hauptfunktionen  Die PlexXMLBox </vt:lpstr>
      <vt:lpstr>Hauptfunktionen  Die PlexXMLBox </vt:lpstr>
      <vt:lpstr>Hauptfunktionen  Die PlexXMLBox </vt:lpstr>
      <vt:lpstr>Hauptfunktionen  Die PlexXMLBox </vt:lpstr>
      <vt:lpstr>Hauptfunktionen  Die PlexXMLBox </vt:lpstr>
      <vt:lpstr>Hauptfunktionen  Die PlexXMLBox </vt:lpstr>
      <vt:lpstr>Hauptfunktionen  Die PlexXMLBox </vt:lpstr>
      <vt:lpstr>About Tools4Plex…</vt:lpstr>
      <vt:lpstr>Where do we want to go?</vt:lpstr>
      <vt:lpstr>PowerPoint-Präsentation</vt:lpstr>
      <vt:lpstr>Vorschau nächstes Release </vt:lpstr>
      <vt:lpstr>Possible platforms</vt:lpstr>
      <vt:lpstr>TE@MCONSULT Group</vt:lpstr>
    </vt:vector>
  </TitlesOfParts>
  <Company>VR-Leasing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Tools4Plex for Plex2E</dc:title>
  <dc:creator>Axel Oberländer</dc:creator>
  <cp:lastModifiedBy>Axel Oberländer</cp:lastModifiedBy>
  <cp:revision>403</cp:revision>
  <cp:lastPrinted>2012-10-26T10:40:09Z</cp:lastPrinted>
  <dcterms:created xsi:type="dcterms:W3CDTF">2008-04-24T09:12:38Z</dcterms:created>
  <dcterms:modified xsi:type="dcterms:W3CDTF">2013-12-08T13:09:21Z</dcterms:modified>
</cp:coreProperties>
</file>